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7149" r:id="rId5"/>
    <p:sldId id="7152" r:id="rId6"/>
    <p:sldId id="7155" r:id="rId7"/>
    <p:sldId id="7145" r:id="rId8"/>
    <p:sldId id="7144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" userDrawn="1">
          <p15:clr>
            <a:srgbClr val="A4A3A4"/>
          </p15:clr>
        </p15:guide>
        <p15:guide id="2" pos="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D08F5E-6C6D-80F3-1DDB-62097C38A523}" name="Beatrice Dengler" initials="BD" userId="S::beatrice.dengler@vetklinikum.at::5723b1c8-1d00-4163-8a53-585bc9b331c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635"/>
    <a:srgbClr val="515151"/>
    <a:srgbClr val="007FC6"/>
    <a:srgbClr val="168BCB"/>
    <a:srgbClr val="0080C6"/>
    <a:srgbClr val="E0DFE0"/>
    <a:srgbClr val="073255"/>
    <a:srgbClr val="E6E6E6"/>
    <a:srgbClr val="CC9900"/>
    <a:srgbClr val="0E5E98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D9EF49-5003-4BB7-A715-6D1FB764CE20}" v="5" dt="2023-11-13T00:40:58.200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63" autoAdjust="0"/>
    <p:restoredTop sz="94590" autoAdjust="0"/>
  </p:normalViewPr>
  <p:slideViewPr>
    <p:cSldViewPr snapToGrid="0">
      <p:cViewPr varScale="1">
        <p:scale>
          <a:sx n="67" d="100"/>
          <a:sy n="67" d="100"/>
        </p:scale>
        <p:origin x="552" y="42"/>
      </p:cViewPr>
      <p:guideLst>
        <p:guide orient="horz" pos="456"/>
        <p:guide pos="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0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4BFE64-0F48-2AEA-4BFE-BA981C71A8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39571B-E4D3-A094-93C2-F4AE2CEE2F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074B853-7DF3-4D16-A6D5-0A88C44BF206}" type="datetimeFigureOut">
              <a:rPr lang="en-US" smtClean="0"/>
              <a:t>11/12/2023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9169A-FBD7-EAEA-861F-1AD858D84F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33D92-069F-A5DB-020E-A675F8657A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68DB571-0909-4A6E-BA1C-8CA5FDB5C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6859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928" userDrawn="1">
          <p15:clr>
            <a:srgbClr val="F26B43"/>
          </p15:clr>
        </p15:guide>
        <p15:guide id="2" pos="220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479127-C684-4BE3-9A88-2663429146E4}" type="datetimeFigureOut">
              <a:rPr lang="en-US" smtClean="0"/>
              <a:t>11/12/2023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2510694-4F77-4F96-9F63-0EB2B78E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48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A3E7AD-81B8-178F-EE6E-926BCE627B18}"/>
              </a:ext>
            </a:extLst>
          </p:cNvPr>
          <p:cNvSpPr/>
          <p:nvPr userDrawn="1"/>
        </p:nvSpPr>
        <p:spPr>
          <a:xfrm>
            <a:off x="0" y="0"/>
            <a:ext cx="12192000" cy="6869113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65A3B38-3B30-6005-C367-7FBD12624C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4016" y="3458598"/>
            <a:ext cx="8705659" cy="519112"/>
          </a:xfrm>
        </p:spPr>
        <p:txBody>
          <a:bodyPr anchor="ctr">
            <a:noAutofit/>
          </a:bodyPr>
          <a:lstStyle>
            <a:lvl1pPr algn="ctr">
              <a:defRPr lang="en-US" sz="3600" b="1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F6B93DEE-6EE0-3EA9-3C92-EBFCBFB01D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34016" y="3995798"/>
            <a:ext cx="8705659" cy="519112"/>
          </a:xfrm>
        </p:spPr>
        <p:txBody>
          <a:bodyPr anchor="ctr">
            <a:noAutofit/>
          </a:bodyPr>
          <a:lstStyle>
            <a:lvl1pPr algn="ctr">
              <a:defRPr lang="en-US" sz="20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0A7D55-57B3-0A4B-2A28-4479C2215A3C}"/>
              </a:ext>
            </a:extLst>
          </p:cNvPr>
          <p:cNvGrpSpPr/>
          <p:nvPr userDrawn="1"/>
        </p:nvGrpSpPr>
        <p:grpSpPr>
          <a:xfrm>
            <a:off x="11332689" y="-11113"/>
            <a:ext cx="353725" cy="6292527"/>
            <a:chOff x="11332689" y="-11113"/>
            <a:chExt cx="353725" cy="6292527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F1C13AF9-F1F9-F282-BFAA-D470037F2EF0}"/>
                </a:ext>
              </a:extLst>
            </p:cNvPr>
            <p:cNvSpPr/>
            <p:nvPr/>
          </p:nvSpPr>
          <p:spPr>
            <a:xfrm>
              <a:off x="11332689" y="4889055"/>
              <a:ext cx="353725" cy="353724"/>
            </a:xfrm>
            <a:prstGeom prst="ellipse">
              <a:avLst/>
            </a:prstGeom>
            <a:ln w="25400">
              <a:solidFill>
                <a:schemeClr val="accent2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83FC7EFC-5266-6CAF-CD4E-9BC1045A696E}"/>
                </a:ext>
              </a:extLst>
            </p:cNvPr>
            <p:cNvSpPr/>
            <p:nvPr/>
          </p:nvSpPr>
          <p:spPr>
            <a:xfrm>
              <a:off x="11436745" y="5002823"/>
              <a:ext cx="158311" cy="126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38" y="5082"/>
                  </a:moveTo>
                  <a:cubicBezTo>
                    <a:pt x="19238" y="5506"/>
                    <a:pt x="19238" y="5929"/>
                    <a:pt x="19238" y="5929"/>
                  </a:cubicBezTo>
                  <a:cubicBezTo>
                    <a:pt x="19238" y="13129"/>
                    <a:pt x="14850" y="21600"/>
                    <a:pt x="6750" y="21600"/>
                  </a:cubicBezTo>
                  <a:cubicBezTo>
                    <a:pt x="4387" y="21600"/>
                    <a:pt x="2025" y="20753"/>
                    <a:pt x="0" y="19059"/>
                  </a:cubicBezTo>
                  <a:cubicBezTo>
                    <a:pt x="337" y="19059"/>
                    <a:pt x="675" y="19059"/>
                    <a:pt x="1012" y="19059"/>
                  </a:cubicBezTo>
                  <a:cubicBezTo>
                    <a:pt x="3037" y="19059"/>
                    <a:pt x="5062" y="18212"/>
                    <a:pt x="6412" y="16941"/>
                  </a:cubicBezTo>
                  <a:cubicBezTo>
                    <a:pt x="4725" y="16941"/>
                    <a:pt x="3037" y="15247"/>
                    <a:pt x="2362" y="13129"/>
                  </a:cubicBezTo>
                  <a:cubicBezTo>
                    <a:pt x="2700" y="13129"/>
                    <a:pt x="3037" y="13129"/>
                    <a:pt x="3375" y="13129"/>
                  </a:cubicBezTo>
                  <a:cubicBezTo>
                    <a:pt x="3712" y="13129"/>
                    <a:pt x="4050" y="13129"/>
                    <a:pt x="4387" y="13129"/>
                  </a:cubicBezTo>
                  <a:cubicBezTo>
                    <a:pt x="2362" y="12282"/>
                    <a:pt x="1012" y="10165"/>
                    <a:pt x="1012" y="7624"/>
                  </a:cubicBezTo>
                  <a:cubicBezTo>
                    <a:pt x="1012" y="7624"/>
                    <a:pt x="1012" y="7624"/>
                    <a:pt x="1012" y="7624"/>
                  </a:cubicBezTo>
                  <a:cubicBezTo>
                    <a:pt x="1687" y="8047"/>
                    <a:pt x="2362" y="8047"/>
                    <a:pt x="3037" y="8047"/>
                  </a:cubicBezTo>
                  <a:cubicBezTo>
                    <a:pt x="1687" y="7200"/>
                    <a:pt x="1012" y="5506"/>
                    <a:pt x="1012" y="3812"/>
                  </a:cubicBezTo>
                  <a:cubicBezTo>
                    <a:pt x="1012" y="2541"/>
                    <a:pt x="1350" y="1694"/>
                    <a:pt x="1687" y="847"/>
                  </a:cubicBezTo>
                  <a:cubicBezTo>
                    <a:pt x="3712" y="4235"/>
                    <a:pt x="7087" y="6353"/>
                    <a:pt x="10462" y="6776"/>
                  </a:cubicBezTo>
                  <a:cubicBezTo>
                    <a:pt x="10462" y="6353"/>
                    <a:pt x="10462" y="5929"/>
                    <a:pt x="10462" y="5506"/>
                  </a:cubicBezTo>
                  <a:cubicBezTo>
                    <a:pt x="10462" y="2118"/>
                    <a:pt x="12488" y="0"/>
                    <a:pt x="14850" y="0"/>
                  </a:cubicBezTo>
                  <a:cubicBezTo>
                    <a:pt x="16200" y="0"/>
                    <a:pt x="17213" y="424"/>
                    <a:pt x="18225" y="1694"/>
                  </a:cubicBezTo>
                  <a:cubicBezTo>
                    <a:pt x="18900" y="1271"/>
                    <a:pt x="19913" y="847"/>
                    <a:pt x="20925" y="424"/>
                  </a:cubicBezTo>
                  <a:cubicBezTo>
                    <a:pt x="20588" y="1694"/>
                    <a:pt x="19913" y="2541"/>
                    <a:pt x="18900" y="3388"/>
                  </a:cubicBezTo>
                  <a:cubicBezTo>
                    <a:pt x="19913" y="2965"/>
                    <a:pt x="20588" y="2965"/>
                    <a:pt x="21600" y="2541"/>
                  </a:cubicBezTo>
                  <a:cubicBezTo>
                    <a:pt x="20925" y="3388"/>
                    <a:pt x="20250" y="4659"/>
                    <a:pt x="19238" y="5082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EA2A30B-A75C-CA25-C153-F1F2FBB63447}"/>
                </a:ext>
              </a:extLst>
            </p:cNvPr>
            <p:cNvSpPr/>
            <p:nvPr/>
          </p:nvSpPr>
          <p:spPr>
            <a:xfrm>
              <a:off x="11332689" y="4369738"/>
              <a:ext cx="353725" cy="353725"/>
            </a:xfrm>
            <a:prstGeom prst="ellipse">
              <a:avLst/>
            </a:prstGeom>
            <a:ln w="25400">
              <a:solidFill>
                <a:schemeClr val="accent2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id="{3FF6894A-DA9F-A484-94C4-E495B7FCF9B9}"/>
                </a:ext>
              </a:extLst>
            </p:cNvPr>
            <p:cNvSpPr/>
            <p:nvPr/>
          </p:nvSpPr>
          <p:spPr>
            <a:xfrm>
              <a:off x="11470453" y="4472002"/>
              <a:ext cx="78200" cy="14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46"/>
                  </a:moveTo>
                  <a:cubicBezTo>
                    <a:pt x="17897" y="3546"/>
                    <a:pt x="17897" y="3546"/>
                    <a:pt x="17897" y="3546"/>
                  </a:cubicBezTo>
                  <a:cubicBezTo>
                    <a:pt x="14811" y="3546"/>
                    <a:pt x="14194" y="4513"/>
                    <a:pt x="14194" y="5481"/>
                  </a:cubicBezTo>
                  <a:cubicBezTo>
                    <a:pt x="14194" y="8060"/>
                    <a:pt x="14194" y="8060"/>
                    <a:pt x="14194" y="8060"/>
                  </a:cubicBezTo>
                  <a:cubicBezTo>
                    <a:pt x="21600" y="8060"/>
                    <a:pt x="21600" y="8060"/>
                    <a:pt x="21600" y="8060"/>
                  </a:cubicBezTo>
                  <a:cubicBezTo>
                    <a:pt x="20366" y="11928"/>
                    <a:pt x="20366" y="11928"/>
                    <a:pt x="20366" y="11928"/>
                  </a:cubicBezTo>
                  <a:cubicBezTo>
                    <a:pt x="14194" y="11928"/>
                    <a:pt x="14194" y="11928"/>
                    <a:pt x="14194" y="11928"/>
                  </a:cubicBezTo>
                  <a:cubicBezTo>
                    <a:pt x="14194" y="21600"/>
                    <a:pt x="14194" y="21600"/>
                    <a:pt x="14194" y="21600"/>
                  </a:cubicBezTo>
                  <a:cubicBezTo>
                    <a:pt x="6789" y="21600"/>
                    <a:pt x="6789" y="21600"/>
                    <a:pt x="6789" y="21600"/>
                  </a:cubicBezTo>
                  <a:cubicBezTo>
                    <a:pt x="6789" y="11928"/>
                    <a:pt x="6789" y="11928"/>
                    <a:pt x="6789" y="11928"/>
                  </a:cubicBezTo>
                  <a:cubicBezTo>
                    <a:pt x="0" y="11928"/>
                    <a:pt x="0" y="11928"/>
                    <a:pt x="0" y="11928"/>
                  </a:cubicBezTo>
                  <a:cubicBezTo>
                    <a:pt x="0" y="8060"/>
                    <a:pt x="0" y="8060"/>
                    <a:pt x="0" y="8060"/>
                  </a:cubicBezTo>
                  <a:cubicBezTo>
                    <a:pt x="6789" y="8060"/>
                    <a:pt x="6789" y="8060"/>
                    <a:pt x="6789" y="8060"/>
                  </a:cubicBezTo>
                  <a:cubicBezTo>
                    <a:pt x="6789" y="5158"/>
                    <a:pt x="6789" y="5158"/>
                    <a:pt x="6789" y="5158"/>
                  </a:cubicBezTo>
                  <a:cubicBezTo>
                    <a:pt x="6789" y="1934"/>
                    <a:pt x="10491" y="0"/>
                    <a:pt x="16046" y="0"/>
                  </a:cubicBezTo>
                  <a:cubicBezTo>
                    <a:pt x="18514" y="0"/>
                    <a:pt x="20983" y="322"/>
                    <a:pt x="21600" y="322"/>
                  </a:cubicBezTo>
                  <a:lnTo>
                    <a:pt x="21600" y="3546"/>
                  </a:lnTo>
                  <a:close/>
                </a:path>
              </a:pathLst>
            </a:custGeom>
            <a:solidFill>
              <a:schemeClr val="bg1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9" name="Circle">
              <a:extLst>
                <a:ext uri="{FF2B5EF4-FFF2-40B4-BE49-F238E27FC236}">
                  <a16:creationId xmlns:a16="http://schemas.microsoft.com/office/drawing/2014/main" id="{EA6D1CA1-730C-6AFA-BCEF-4A72F83A38DC}"/>
                </a:ext>
              </a:extLst>
            </p:cNvPr>
            <p:cNvSpPr/>
            <p:nvPr/>
          </p:nvSpPr>
          <p:spPr>
            <a:xfrm>
              <a:off x="11332689" y="5408372"/>
              <a:ext cx="353725" cy="353725"/>
            </a:xfrm>
            <a:prstGeom prst="ellipse">
              <a:avLst/>
            </a:prstGeom>
            <a:ln w="25400">
              <a:solidFill>
                <a:schemeClr val="accent2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68A963F5-CDC8-7E38-54E1-FC79A7FA4A41}"/>
                </a:ext>
              </a:extLst>
            </p:cNvPr>
            <p:cNvSpPr/>
            <p:nvPr/>
          </p:nvSpPr>
          <p:spPr>
            <a:xfrm>
              <a:off x="11458731" y="5504868"/>
              <a:ext cx="101641" cy="160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00" y="1029"/>
                    <a:pt x="18900" y="1029"/>
                    <a:pt x="18900" y="1029"/>
                  </a:cubicBezTo>
                  <a:cubicBezTo>
                    <a:pt x="16200" y="1029"/>
                    <a:pt x="16200" y="1029"/>
                    <a:pt x="16200" y="1029"/>
                  </a:cubicBezTo>
                  <a:cubicBezTo>
                    <a:pt x="17820" y="2057"/>
                    <a:pt x="19440" y="3086"/>
                    <a:pt x="19440" y="4800"/>
                  </a:cubicBezTo>
                  <a:cubicBezTo>
                    <a:pt x="19440" y="8229"/>
                    <a:pt x="14580" y="8571"/>
                    <a:pt x="14580" y="10286"/>
                  </a:cubicBezTo>
                  <a:cubicBezTo>
                    <a:pt x="14580" y="12000"/>
                    <a:pt x="20520" y="12686"/>
                    <a:pt x="20520" y="16114"/>
                  </a:cubicBezTo>
                  <a:cubicBezTo>
                    <a:pt x="20520" y="17143"/>
                    <a:pt x="20520" y="17829"/>
                    <a:pt x="19980" y="18514"/>
                  </a:cubicBezTo>
                  <a:cubicBezTo>
                    <a:pt x="17820" y="20914"/>
                    <a:pt x="12960" y="21600"/>
                    <a:pt x="9180" y="21600"/>
                  </a:cubicBezTo>
                  <a:cubicBezTo>
                    <a:pt x="6480" y="21600"/>
                    <a:pt x="2700" y="20914"/>
                    <a:pt x="540" y="19200"/>
                  </a:cubicBezTo>
                  <a:cubicBezTo>
                    <a:pt x="0" y="18857"/>
                    <a:pt x="0" y="18171"/>
                    <a:pt x="0" y="17486"/>
                  </a:cubicBezTo>
                  <a:cubicBezTo>
                    <a:pt x="0" y="16114"/>
                    <a:pt x="1620" y="14743"/>
                    <a:pt x="3240" y="14057"/>
                  </a:cubicBezTo>
                  <a:cubicBezTo>
                    <a:pt x="5940" y="13029"/>
                    <a:pt x="8640" y="13029"/>
                    <a:pt x="11340" y="12686"/>
                  </a:cubicBezTo>
                  <a:cubicBezTo>
                    <a:pt x="10800" y="12000"/>
                    <a:pt x="10260" y="11657"/>
                    <a:pt x="10260" y="10971"/>
                  </a:cubicBezTo>
                  <a:cubicBezTo>
                    <a:pt x="10260" y="10286"/>
                    <a:pt x="10260" y="9943"/>
                    <a:pt x="10800" y="9600"/>
                  </a:cubicBezTo>
                  <a:cubicBezTo>
                    <a:pt x="10260" y="9943"/>
                    <a:pt x="9720" y="9943"/>
                    <a:pt x="9180" y="9943"/>
                  </a:cubicBezTo>
                  <a:cubicBezTo>
                    <a:pt x="5400" y="9943"/>
                    <a:pt x="2160" y="7886"/>
                    <a:pt x="2160" y="5486"/>
                  </a:cubicBezTo>
                  <a:cubicBezTo>
                    <a:pt x="2160" y="3771"/>
                    <a:pt x="3240" y="2400"/>
                    <a:pt x="4860" y="1714"/>
                  </a:cubicBezTo>
                  <a:cubicBezTo>
                    <a:pt x="7020" y="343"/>
                    <a:pt x="10260" y="0"/>
                    <a:pt x="12960" y="0"/>
                  </a:cubicBezTo>
                  <a:lnTo>
                    <a:pt x="21600" y="0"/>
                  </a:lnTo>
                  <a:close/>
                  <a:moveTo>
                    <a:pt x="12960" y="13714"/>
                  </a:moveTo>
                  <a:cubicBezTo>
                    <a:pt x="12960" y="13714"/>
                    <a:pt x="12420" y="13714"/>
                    <a:pt x="11880" y="13714"/>
                  </a:cubicBezTo>
                  <a:cubicBezTo>
                    <a:pt x="8640" y="13714"/>
                    <a:pt x="3780" y="14400"/>
                    <a:pt x="3780" y="16800"/>
                  </a:cubicBezTo>
                  <a:cubicBezTo>
                    <a:pt x="3780" y="19543"/>
                    <a:pt x="8100" y="20229"/>
                    <a:pt x="11340" y="20229"/>
                  </a:cubicBezTo>
                  <a:cubicBezTo>
                    <a:pt x="14580" y="20229"/>
                    <a:pt x="17820" y="19543"/>
                    <a:pt x="17820" y="17486"/>
                  </a:cubicBezTo>
                  <a:cubicBezTo>
                    <a:pt x="17820" y="15429"/>
                    <a:pt x="15120" y="14400"/>
                    <a:pt x="12960" y="13714"/>
                  </a:cubicBezTo>
                  <a:close/>
                  <a:moveTo>
                    <a:pt x="9720" y="1029"/>
                  </a:moveTo>
                  <a:cubicBezTo>
                    <a:pt x="8640" y="1029"/>
                    <a:pt x="7560" y="1371"/>
                    <a:pt x="7020" y="2057"/>
                  </a:cubicBezTo>
                  <a:cubicBezTo>
                    <a:pt x="5940" y="2400"/>
                    <a:pt x="5940" y="3086"/>
                    <a:pt x="5940" y="4114"/>
                  </a:cubicBezTo>
                  <a:cubicBezTo>
                    <a:pt x="5940" y="5829"/>
                    <a:pt x="7560" y="8914"/>
                    <a:pt x="11340" y="8914"/>
                  </a:cubicBezTo>
                  <a:cubicBezTo>
                    <a:pt x="12420" y="8914"/>
                    <a:pt x="13500" y="8571"/>
                    <a:pt x="14580" y="8229"/>
                  </a:cubicBezTo>
                  <a:cubicBezTo>
                    <a:pt x="15120" y="7543"/>
                    <a:pt x="15660" y="6857"/>
                    <a:pt x="15660" y="6171"/>
                  </a:cubicBezTo>
                  <a:cubicBezTo>
                    <a:pt x="15660" y="4114"/>
                    <a:pt x="13500" y="1029"/>
                    <a:pt x="9720" y="1029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1" name="Circle">
              <a:extLst>
                <a:ext uri="{FF2B5EF4-FFF2-40B4-BE49-F238E27FC236}">
                  <a16:creationId xmlns:a16="http://schemas.microsoft.com/office/drawing/2014/main" id="{9F104E72-0955-5A6E-D283-966025B3C606}"/>
                </a:ext>
              </a:extLst>
            </p:cNvPr>
            <p:cNvSpPr/>
            <p:nvPr/>
          </p:nvSpPr>
          <p:spPr>
            <a:xfrm>
              <a:off x="11332689" y="5927689"/>
              <a:ext cx="353725" cy="353725"/>
            </a:xfrm>
            <a:prstGeom prst="ellipse">
              <a:avLst/>
            </a:prstGeom>
            <a:ln w="25400">
              <a:solidFill>
                <a:schemeClr val="accent2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B12D1459-EF7A-5886-730E-47C47B2E3CB1}"/>
                </a:ext>
              </a:extLst>
            </p:cNvPr>
            <p:cNvSpPr/>
            <p:nvPr/>
          </p:nvSpPr>
          <p:spPr>
            <a:xfrm>
              <a:off x="11433090" y="6049417"/>
              <a:ext cx="152921" cy="110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2" y="18073"/>
                  </a:moveTo>
                  <a:cubicBezTo>
                    <a:pt x="20965" y="19837"/>
                    <a:pt x="20012" y="21159"/>
                    <a:pt x="18741" y="21159"/>
                  </a:cubicBezTo>
                  <a:cubicBezTo>
                    <a:pt x="16200" y="21600"/>
                    <a:pt x="13341" y="21600"/>
                    <a:pt x="10800" y="21600"/>
                  </a:cubicBezTo>
                  <a:cubicBezTo>
                    <a:pt x="7941" y="21600"/>
                    <a:pt x="5400" y="21600"/>
                    <a:pt x="2541" y="21159"/>
                  </a:cubicBezTo>
                  <a:cubicBezTo>
                    <a:pt x="1588" y="21159"/>
                    <a:pt x="635" y="19837"/>
                    <a:pt x="318" y="18073"/>
                  </a:cubicBezTo>
                  <a:cubicBezTo>
                    <a:pt x="0" y="15869"/>
                    <a:pt x="0" y="13224"/>
                    <a:pt x="0" y="11020"/>
                  </a:cubicBezTo>
                  <a:cubicBezTo>
                    <a:pt x="0" y="8376"/>
                    <a:pt x="0" y="6171"/>
                    <a:pt x="318" y="3527"/>
                  </a:cubicBezTo>
                  <a:cubicBezTo>
                    <a:pt x="635" y="2204"/>
                    <a:pt x="1588" y="882"/>
                    <a:pt x="2541" y="441"/>
                  </a:cubicBezTo>
                  <a:cubicBezTo>
                    <a:pt x="5400" y="0"/>
                    <a:pt x="7941" y="0"/>
                    <a:pt x="10800" y="0"/>
                  </a:cubicBezTo>
                  <a:cubicBezTo>
                    <a:pt x="13341" y="0"/>
                    <a:pt x="16200" y="0"/>
                    <a:pt x="18741" y="441"/>
                  </a:cubicBezTo>
                  <a:cubicBezTo>
                    <a:pt x="20012" y="882"/>
                    <a:pt x="20965" y="2204"/>
                    <a:pt x="21282" y="3527"/>
                  </a:cubicBezTo>
                  <a:cubicBezTo>
                    <a:pt x="21600" y="6171"/>
                    <a:pt x="21600" y="8376"/>
                    <a:pt x="21600" y="11020"/>
                  </a:cubicBezTo>
                  <a:cubicBezTo>
                    <a:pt x="21600" y="13224"/>
                    <a:pt x="21600" y="15869"/>
                    <a:pt x="21282" y="18073"/>
                  </a:cubicBezTo>
                  <a:close/>
                  <a:moveTo>
                    <a:pt x="14929" y="10139"/>
                  </a:moveTo>
                  <a:cubicBezTo>
                    <a:pt x="8894" y="4849"/>
                    <a:pt x="8894" y="4849"/>
                    <a:pt x="8894" y="4849"/>
                  </a:cubicBezTo>
                  <a:cubicBezTo>
                    <a:pt x="8576" y="4408"/>
                    <a:pt x="8259" y="4408"/>
                    <a:pt x="7941" y="4408"/>
                  </a:cubicBezTo>
                  <a:cubicBezTo>
                    <a:pt x="7941" y="4849"/>
                    <a:pt x="7624" y="5290"/>
                    <a:pt x="7624" y="5731"/>
                  </a:cubicBezTo>
                  <a:cubicBezTo>
                    <a:pt x="7624" y="16310"/>
                    <a:pt x="7624" y="16310"/>
                    <a:pt x="7624" y="16310"/>
                  </a:cubicBezTo>
                  <a:cubicBezTo>
                    <a:pt x="7624" y="16751"/>
                    <a:pt x="7941" y="17192"/>
                    <a:pt x="7941" y="17192"/>
                  </a:cubicBezTo>
                  <a:cubicBezTo>
                    <a:pt x="8259" y="17192"/>
                    <a:pt x="8259" y="17192"/>
                    <a:pt x="8259" y="17192"/>
                  </a:cubicBezTo>
                  <a:cubicBezTo>
                    <a:pt x="8576" y="17192"/>
                    <a:pt x="8576" y="17192"/>
                    <a:pt x="8894" y="17192"/>
                  </a:cubicBezTo>
                  <a:cubicBezTo>
                    <a:pt x="14929" y="11902"/>
                    <a:pt x="14929" y="11902"/>
                    <a:pt x="14929" y="11902"/>
                  </a:cubicBezTo>
                  <a:cubicBezTo>
                    <a:pt x="15247" y="11461"/>
                    <a:pt x="15247" y="11461"/>
                    <a:pt x="15247" y="11020"/>
                  </a:cubicBezTo>
                  <a:cubicBezTo>
                    <a:pt x="15247" y="10580"/>
                    <a:pt x="15247" y="10139"/>
                    <a:pt x="14929" y="10139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34536D3-F735-6FC4-9C50-1DA595A34391}"/>
                </a:ext>
              </a:extLst>
            </p:cNvPr>
            <p:cNvCxnSpPr>
              <a:cxnSpLocks/>
            </p:cNvCxnSpPr>
            <p:nvPr/>
          </p:nvCxnSpPr>
          <p:spPr>
            <a:xfrm>
              <a:off x="11507231" y="-11113"/>
              <a:ext cx="0" cy="4125913"/>
            </a:xfrm>
            <a:prstGeom prst="line">
              <a:avLst/>
            </a:prstGeom>
            <a:noFill/>
            <a:ln w="12700" cap="flat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B05065B1-D8A2-972C-2CD2-2F930719EB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2629" y="2158410"/>
            <a:ext cx="3101973" cy="8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2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E32E6FD-E2EB-5816-9272-4B198050D96E}"/>
              </a:ext>
            </a:extLst>
          </p:cNvPr>
          <p:cNvCxnSpPr>
            <a:cxnSpLocks/>
          </p:cNvCxnSpPr>
          <p:nvPr userDrawn="1"/>
        </p:nvCxnSpPr>
        <p:spPr>
          <a:xfrm flipV="1">
            <a:off x="648096" y="1350634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E92820AB-BC94-441C-5540-46FC6E4474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77265" y="1513149"/>
            <a:ext cx="4130553" cy="4505325"/>
          </a:xfrm>
          <a:custGeom>
            <a:avLst/>
            <a:gdLst>
              <a:gd name="connsiteX0" fmla="*/ 0 w 4130553"/>
              <a:gd name="connsiteY0" fmla="*/ 0 h 4505325"/>
              <a:gd name="connsiteX1" fmla="*/ 4130553 w 4130553"/>
              <a:gd name="connsiteY1" fmla="*/ 0 h 4505325"/>
              <a:gd name="connsiteX2" fmla="*/ 4130553 w 4130553"/>
              <a:gd name="connsiteY2" fmla="*/ 159543 h 4505325"/>
              <a:gd name="connsiteX3" fmla="*/ 3819460 w 4130553"/>
              <a:gd name="connsiteY3" fmla="*/ 159543 h 4505325"/>
              <a:gd name="connsiteX4" fmla="*/ 3819460 w 4130553"/>
              <a:gd name="connsiteY4" fmla="*/ 4394772 h 4505325"/>
              <a:gd name="connsiteX5" fmla="*/ 4130553 w 4130553"/>
              <a:gd name="connsiteY5" fmla="*/ 4394772 h 4505325"/>
              <a:gd name="connsiteX6" fmla="*/ 4130553 w 4130553"/>
              <a:gd name="connsiteY6" fmla="*/ 4505325 h 4505325"/>
              <a:gd name="connsiteX7" fmla="*/ 0 w 4130553"/>
              <a:gd name="connsiteY7" fmla="*/ 4505325 h 450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0553" h="4505325">
                <a:moveTo>
                  <a:pt x="0" y="0"/>
                </a:moveTo>
                <a:lnTo>
                  <a:pt x="4130553" y="0"/>
                </a:lnTo>
                <a:lnTo>
                  <a:pt x="4130553" y="159543"/>
                </a:lnTo>
                <a:lnTo>
                  <a:pt x="3819460" y="159543"/>
                </a:lnTo>
                <a:lnTo>
                  <a:pt x="3819460" y="4394772"/>
                </a:lnTo>
                <a:lnTo>
                  <a:pt x="4130553" y="4394772"/>
                </a:lnTo>
                <a:lnTo>
                  <a:pt x="4130553" y="4505325"/>
                </a:lnTo>
                <a:lnTo>
                  <a:pt x="0" y="45053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49D0F2-56DD-58D5-6389-0FA7C8F1B354}"/>
              </a:ext>
            </a:extLst>
          </p:cNvPr>
          <p:cNvGrpSpPr/>
          <p:nvPr userDrawn="1"/>
        </p:nvGrpSpPr>
        <p:grpSpPr>
          <a:xfrm>
            <a:off x="4516146" y="1648198"/>
            <a:ext cx="2693605" cy="4235229"/>
            <a:chOff x="4516146" y="1648198"/>
            <a:chExt cx="2693605" cy="4235229"/>
          </a:xfrm>
        </p:grpSpPr>
        <p:sp>
          <p:nvSpPr>
            <p:cNvPr id="7" name="Rectangle: Rounded Corners 5">
              <a:extLst>
                <a:ext uri="{FF2B5EF4-FFF2-40B4-BE49-F238E27FC236}">
                  <a16:creationId xmlns:a16="http://schemas.microsoft.com/office/drawing/2014/main" id="{4DF67046-2A31-2363-9B68-D19A8D2EDDA7}"/>
                </a:ext>
              </a:extLst>
            </p:cNvPr>
            <p:cNvSpPr/>
            <p:nvPr/>
          </p:nvSpPr>
          <p:spPr>
            <a:xfrm>
              <a:off x="4516146" y="1648198"/>
              <a:ext cx="2693605" cy="4235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5B48C51-A9F3-EA0D-6768-F56E217B8C7A}"/>
                </a:ext>
              </a:extLst>
            </p:cNvPr>
            <p:cNvGrpSpPr/>
            <p:nvPr/>
          </p:nvGrpSpPr>
          <p:grpSpPr>
            <a:xfrm>
              <a:off x="4729051" y="1648198"/>
              <a:ext cx="834373" cy="1579920"/>
              <a:chOff x="4729051" y="1648198"/>
              <a:chExt cx="834373" cy="1579920"/>
            </a:xfrm>
          </p:grpSpPr>
          <p:sp>
            <p:nvSpPr>
              <p:cNvPr id="10" name="Oval 51">
                <a:extLst>
                  <a:ext uri="{FF2B5EF4-FFF2-40B4-BE49-F238E27FC236}">
                    <a16:creationId xmlns:a16="http://schemas.microsoft.com/office/drawing/2014/main" id="{ADEBC4D6-96A8-F5A7-695B-ACDB6B0BA1E1}"/>
                  </a:ext>
                </a:extLst>
              </p:cNvPr>
              <p:cNvSpPr/>
              <p:nvPr/>
            </p:nvSpPr>
            <p:spPr>
              <a:xfrm flipV="1">
                <a:off x="4729051" y="1729695"/>
                <a:ext cx="834373" cy="834373"/>
              </a:xfrm>
              <a:prstGeom prst="ellipse">
                <a:avLst/>
              </a:prstGeom>
              <a:solidFill>
                <a:schemeClr val="bg1"/>
              </a:solidFill>
              <a:ln w="12700">
                <a:miter lim="400000"/>
              </a:ln>
              <a:effectLst>
                <a:outerShdw blurRad="152400" dist="90035" dir="2315233" rotWithShape="0">
                  <a:srgbClr val="000000">
                    <a:alpha val="38297"/>
                  </a:srgbClr>
                </a:outerShdw>
              </a:effectLst>
            </p:spPr>
            <p:txBody>
              <a:bodyPr lIns="45719" rIns="45719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</a:defRPr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Helvetica"/>
                  <a:cs typeface="Helvetica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30ECE1-C35A-B4D2-3969-63C4A9AD519F}"/>
                  </a:ext>
                </a:extLst>
              </p:cNvPr>
              <p:cNvSpPr txBox="1"/>
              <p:nvPr/>
            </p:nvSpPr>
            <p:spPr>
              <a:xfrm>
                <a:off x="4827239" y="1648198"/>
                <a:ext cx="637995" cy="1579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2438338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"/>
                  </a:rPr>
                  <a:t>“</a:t>
                </a:r>
              </a:p>
            </p:txBody>
          </p:sp>
        </p:grpSp>
      </p:grp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2B316447-0011-2CC8-5D79-FF0F91FEE8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88397" y="2698445"/>
            <a:ext cx="2263423" cy="2863790"/>
          </a:xfrm>
        </p:spPr>
        <p:txBody>
          <a:bodyPr>
            <a:normAutofit/>
          </a:bodyPr>
          <a:lstStyle>
            <a:lvl1pPr algn="l">
              <a:def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5C73B-2820-BF67-62C3-779A1C51CC7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797E55-63E3-50D3-0894-B323771FC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560" y="588830"/>
            <a:ext cx="7039123" cy="7810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93FDA3BF-B74D-9C7E-147E-FBB41623E1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346189" y="1691073"/>
            <a:ext cx="3976165" cy="3475853"/>
          </a:xfrm>
        </p:spPr>
        <p:txBody>
          <a:bodyPr>
            <a:normAutofit/>
          </a:bodyPr>
          <a:lstStyle>
            <a:lvl1pPr marL="285750" indent="-285750" algn="l"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239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1">
    <p:bg>
      <p:bgPr>
        <a:blipFill dpi="0" rotWithShape="1">
          <a:blip r:embed="rId2">
            <a:alphaModFix amt="34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9BD31E2-2738-2ECB-133C-65F7F4457CC1}"/>
              </a:ext>
            </a:extLst>
          </p:cNvPr>
          <p:cNvSpPr/>
          <p:nvPr userDrawn="1"/>
        </p:nvSpPr>
        <p:spPr>
          <a:xfrm>
            <a:off x="6903043" y="3245183"/>
            <a:ext cx="817507" cy="81750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 b="1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AC85386-B6C4-8BEE-863A-10A8873B69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3454" y="3366265"/>
            <a:ext cx="680839" cy="515173"/>
          </a:xfrm>
        </p:spPr>
        <p:txBody>
          <a:bodyPr/>
          <a:lstStyle>
            <a:lvl1pPr algn="ctr">
              <a:defRPr lang="en-US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NO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132F80-90B2-C438-C06E-596DB342642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8112" y="4129655"/>
            <a:ext cx="4928138" cy="914400"/>
          </a:xfrm>
        </p:spPr>
        <p:txBody>
          <a:bodyPr>
            <a:noAutofit/>
          </a:bodyPr>
          <a:lstStyle>
            <a:lvl1pPr>
              <a:defRPr sz="3300" b="1">
                <a:solidFill>
                  <a:schemeClr val="accent2"/>
                </a:solidFill>
              </a:defRPr>
            </a:lvl1pPr>
            <a:lvl2pPr>
              <a:defRPr sz="33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0BF980D-8ADA-55BF-7D71-5F23AC8F91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78112" y="4998122"/>
            <a:ext cx="4928138" cy="657342"/>
          </a:xfrm>
        </p:spPr>
        <p:txBody>
          <a:bodyPr>
            <a:noAutofit/>
          </a:bodyPr>
          <a:lstStyle>
            <a:lvl1pPr algn="l"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2598477-4F59-5668-C347-26E8EA4E1B2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78849" y="1361210"/>
            <a:ext cx="4010109" cy="40101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650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2">
    <p:bg>
      <p:bgPr>
        <a:blipFill dpi="0" rotWithShape="1">
          <a:blip r:embed="rId3">
            <a:alphaModFix amt="34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9BD31E2-2738-2ECB-133C-65F7F4457CC1}"/>
              </a:ext>
            </a:extLst>
          </p:cNvPr>
          <p:cNvSpPr/>
          <p:nvPr userDrawn="1"/>
        </p:nvSpPr>
        <p:spPr>
          <a:xfrm>
            <a:off x="6903043" y="3245183"/>
            <a:ext cx="817507" cy="81750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 b="1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AC85386-B6C4-8BEE-863A-10A8873B69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3454" y="3366265"/>
            <a:ext cx="680839" cy="515173"/>
          </a:xfrm>
        </p:spPr>
        <p:txBody>
          <a:bodyPr/>
          <a:lstStyle>
            <a:lvl1pPr algn="ctr">
              <a:defRPr lang="en-US" sz="2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NO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132F80-90B2-C438-C06E-596DB342642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78112" y="4129655"/>
            <a:ext cx="4928138" cy="914400"/>
          </a:xfrm>
        </p:spPr>
        <p:txBody>
          <a:bodyPr>
            <a:noAutofit/>
          </a:bodyPr>
          <a:lstStyle>
            <a:lvl1pPr>
              <a:defRPr sz="3300" b="1">
                <a:solidFill>
                  <a:schemeClr val="accent1"/>
                </a:solidFill>
              </a:defRPr>
            </a:lvl1pPr>
            <a:lvl2pPr>
              <a:defRPr sz="3300" b="1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0BF980D-8ADA-55BF-7D71-5F23AC8F91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78112" y="4998122"/>
            <a:ext cx="4928138" cy="657342"/>
          </a:xfrm>
        </p:spPr>
        <p:txBody>
          <a:bodyPr>
            <a:noAutofit/>
          </a:bodyPr>
          <a:lstStyle>
            <a:lvl1pPr algn="l">
              <a:defRPr lang="en-US" sz="1400" b="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81A1EA7-132B-42ED-CC73-37529B8347F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78849" y="1361210"/>
            <a:ext cx="4010109" cy="40101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1821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E6BF83E-4F5D-9777-F6A6-DBBB9BA04A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04513" y="2146148"/>
            <a:ext cx="3782974" cy="3428323"/>
          </a:xfrm>
          <a:prstGeom prst="rect">
            <a:avLst/>
          </a:prstGeom>
          <a:solidFill>
            <a:schemeClr val="bg1">
              <a:lumMod val="95000"/>
              <a:alpha val="55000"/>
            </a:schemeClr>
          </a:solidFill>
        </p:spPr>
        <p:txBody>
          <a:bodyPr wrap="square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2B316447-0011-2CC8-5D79-FF0F91FEE8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02535" y="2223748"/>
            <a:ext cx="3022712" cy="844319"/>
          </a:xfrm>
        </p:spPr>
        <p:txBody>
          <a:bodyPr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5C73B-2820-BF67-62C3-779A1C51CC7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797E55-63E3-50D3-0894-B323771FC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96" y="640460"/>
            <a:ext cx="7039123" cy="7810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7481C05C-24FD-5FCB-D798-B58B22A94A7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61328" y="4663192"/>
            <a:ext cx="3022712" cy="844319"/>
          </a:xfrm>
        </p:spPr>
        <p:txBody>
          <a:bodyPr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9713AFC3-EB34-BCA6-119D-0BF1F2B0E9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70318" y="2160296"/>
            <a:ext cx="3022712" cy="844319"/>
          </a:xfrm>
        </p:spPr>
        <p:txBody>
          <a:bodyPr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8C82EBB-1815-0289-CE45-FAFE00E7683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70318" y="4712626"/>
            <a:ext cx="3022712" cy="844319"/>
          </a:xfrm>
        </p:spPr>
        <p:txBody>
          <a:bodyPr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ext Placeholder 12">
            <a:extLst>
              <a:ext uri="{FF2B5EF4-FFF2-40B4-BE49-F238E27FC236}">
                <a16:creationId xmlns:a16="http://schemas.microsoft.com/office/drawing/2014/main" id="{FCBBC67F-C565-2804-F2AE-1DEF480425A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70318" y="3374497"/>
            <a:ext cx="3022712" cy="844319"/>
          </a:xfrm>
        </p:spPr>
        <p:txBody>
          <a:bodyPr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8CD2FC5B-6661-5238-3291-1D9D8EC714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61328" y="3457170"/>
            <a:ext cx="3022712" cy="844319"/>
          </a:xfrm>
        </p:spPr>
        <p:txBody>
          <a:bodyPr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068877-7301-57F0-0DD9-4B9ED81AC452}"/>
              </a:ext>
            </a:extLst>
          </p:cNvPr>
          <p:cNvCxnSpPr>
            <a:cxnSpLocks/>
          </p:cNvCxnSpPr>
          <p:nvPr userDrawn="1"/>
        </p:nvCxnSpPr>
        <p:spPr>
          <a:xfrm flipV="1">
            <a:off x="806592" y="1338305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97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E45EA0FC-832D-5A09-9188-995A205D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8636" y="962540"/>
            <a:ext cx="4132566" cy="781051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F5AEA3-CEFE-4933-AE2F-2A34DEB6E497}"/>
              </a:ext>
            </a:extLst>
          </p:cNvPr>
          <p:cNvSpPr/>
          <p:nvPr userDrawn="1"/>
        </p:nvSpPr>
        <p:spPr>
          <a:xfrm>
            <a:off x="406400" y="5805714"/>
            <a:ext cx="1335314" cy="861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7E2DBD-0587-D190-6AFE-5AB5B7F83CA3}"/>
              </a:ext>
            </a:extLst>
          </p:cNvPr>
          <p:cNvSpPr/>
          <p:nvPr userDrawn="1"/>
        </p:nvSpPr>
        <p:spPr>
          <a:xfrm>
            <a:off x="10435771" y="5805714"/>
            <a:ext cx="1524916" cy="861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96D239B-FB75-C309-3193-A0AE1FC419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5129" y="0"/>
            <a:ext cx="3786629" cy="6766560"/>
          </a:xfrm>
          <a:prstGeom prst="rect">
            <a:avLst/>
          </a:prstGeom>
          <a:solidFill>
            <a:schemeClr val="bg1">
              <a:lumMod val="95000"/>
              <a:alpha val="55000"/>
            </a:schemeClr>
          </a:solidFill>
        </p:spPr>
        <p:txBody>
          <a:bodyPr wrap="square">
            <a:no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96E8D893-065F-FD48-764E-A989C248D3F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786629" cy="6766560"/>
          </a:xfrm>
          <a:prstGeom prst="rect">
            <a:avLst/>
          </a:prstGeom>
          <a:solidFill>
            <a:schemeClr val="bg1">
              <a:lumMod val="95000"/>
              <a:alpha val="55000"/>
            </a:schemeClr>
          </a:solidFill>
        </p:spPr>
        <p:txBody>
          <a:bodyPr wrap="square">
            <a:noAutofit/>
          </a:bodyPr>
          <a:lstStyle>
            <a:lvl1pPr>
              <a:defRPr lang="en-US" sz="18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F2D2DABA-3BFF-AF6B-80C7-AAB097653A4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098636" y="1977584"/>
            <a:ext cx="4132566" cy="4394186"/>
          </a:xfrm>
        </p:spPr>
        <p:txBody>
          <a:bodyPr>
            <a:normAutofit/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6BD2DEE-742F-CBB6-A55C-B903D96CD9C2}"/>
              </a:ext>
            </a:extLst>
          </p:cNvPr>
          <p:cNvSpPr/>
          <p:nvPr userDrawn="1"/>
        </p:nvSpPr>
        <p:spPr>
          <a:xfrm>
            <a:off x="0" y="6762371"/>
            <a:ext cx="5943600" cy="137160"/>
          </a:xfrm>
          <a:custGeom>
            <a:avLst/>
            <a:gdLst>
              <a:gd name="connsiteX0" fmla="*/ 0 w 5943600"/>
              <a:gd name="connsiteY0" fmla="*/ 0 h 137160"/>
              <a:gd name="connsiteX1" fmla="*/ 5875020 w 5943600"/>
              <a:gd name="connsiteY1" fmla="*/ 0 h 137160"/>
              <a:gd name="connsiteX2" fmla="*/ 5943600 w 5943600"/>
              <a:gd name="connsiteY2" fmla="*/ 68580 h 137160"/>
              <a:gd name="connsiteX3" fmla="*/ 5875020 w 5943600"/>
              <a:gd name="connsiteY3" fmla="*/ 137160 h 137160"/>
              <a:gd name="connsiteX4" fmla="*/ 0 w 5943600"/>
              <a:gd name="connsiteY4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600" h="137160">
                <a:moveTo>
                  <a:pt x="0" y="0"/>
                </a:moveTo>
                <a:lnTo>
                  <a:pt x="5875020" y="0"/>
                </a:lnTo>
                <a:cubicBezTo>
                  <a:pt x="5912896" y="0"/>
                  <a:pt x="5943600" y="30704"/>
                  <a:pt x="5943600" y="68580"/>
                </a:cubicBezTo>
                <a:cubicBezTo>
                  <a:pt x="5943600" y="106456"/>
                  <a:pt x="5912896" y="137160"/>
                  <a:pt x="5875020" y="137160"/>
                </a:cubicBezTo>
                <a:lnTo>
                  <a:pt x="0" y="13716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txBody>
          <a:bodyPr rot="0" spcFirstLastPara="1" vert="horz" wrap="square" lIns="38100" tIns="38100" rIns="38100" bIns="38100" numCol="1" spcCol="3810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0" marR="0" indent="457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0" marR="0" indent="685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0" marR="0" indent="9144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0" marR="0" indent="11430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0" marR="0" indent="1371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0" marR="0" indent="1600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0" marR="0" indent="1828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B91AB75-4594-72AD-4100-3D14C534B8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67608" y="415830"/>
            <a:ext cx="2663594" cy="45907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8C9D365-332B-3528-E0DD-C0FE211DBA57}"/>
              </a:ext>
            </a:extLst>
          </p:cNvPr>
          <p:cNvCxnSpPr>
            <a:cxnSpLocks/>
          </p:cNvCxnSpPr>
          <p:nvPr userDrawn="1"/>
        </p:nvCxnSpPr>
        <p:spPr>
          <a:xfrm flipV="1">
            <a:off x="4383102" y="1737500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75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E8B196-B9DF-1F24-BF76-6A7C19039814}"/>
              </a:ext>
            </a:extLst>
          </p:cNvPr>
          <p:cNvSpPr/>
          <p:nvPr userDrawn="1"/>
        </p:nvSpPr>
        <p:spPr>
          <a:xfrm>
            <a:off x="4505326" y="6295937"/>
            <a:ext cx="262407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8726AA-3339-F183-8C43-A0F727D14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5443538" cy="4110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0813F-BAAC-B8AA-12AC-E04ECB07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3C703046-73BA-D31F-1A17-9A8E64C67C8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755650" y="3963194"/>
            <a:ext cx="3932237" cy="1905794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D35D81A-017C-ECD1-CCE6-C80C74E81985}"/>
              </a:ext>
            </a:extLst>
          </p:cNvPr>
          <p:cNvCxnSpPr>
            <a:cxnSpLocks/>
          </p:cNvCxnSpPr>
          <p:nvPr userDrawn="1"/>
        </p:nvCxnSpPr>
        <p:spPr>
          <a:xfrm flipV="1">
            <a:off x="6373702" y="893818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70A233B-CDC0-EA25-9ABF-F70E0E01115E}"/>
              </a:ext>
            </a:extLst>
          </p:cNvPr>
          <p:cNvSpPr/>
          <p:nvPr userDrawn="1"/>
        </p:nvSpPr>
        <p:spPr>
          <a:xfrm>
            <a:off x="-1" y="3627040"/>
            <a:ext cx="5443538" cy="3097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541BC65-8344-5442-6F45-4E3F08970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5572" y="298626"/>
            <a:ext cx="5561011" cy="62463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Oval 51">
            <a:extLst>
              <a:ext uri="{FF2B5EF4-FFF2-40B4-BE49-F238E27FC236}">
                <a16:creationId xmlns:a16="http://schemas.microsoft.com/office/drawing/2014/main" id="{1D0F4D13-00AC-CAFA-196C-85D623D4663E}"/>
              </a:ext>
            </a:extLst>
          </p:cNvPr>
          <p:cNvSpPr/>
          <p:nvPr userDrawn="1"/>
        </p:nvSpPr>
        <p:spPr>
          <a:xfrm flipV="1">
            <a:off x="5745847" y="1329108"/>
            <a:ext cx="834373" cy="834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  <p:sp>
        <p:nvSpPr>
          <p:cNvPr id="23" name="Oval 40">
            <a:extLst>
              <a:ext uri="{FF2B5EF4-FFF2-40B4-BE49-F238E27FC236}">
                <a16:creationId xmlns:a16="http://schemas.microsoft.com/office/drawing/2014/main" id="{17FF4498-2B97-2A56-D965-0DAE43ADBA58}"/>
              </a:ext>
            </a:extLst>
          </p:cNvPr>
          <p:cNvSpPr/>
          <p:nvPr userDrawn="1"/>
        </p:nvSpPr>
        <p:spPr>
          <a:xfrm flipV="1">
            <a:off x="5745847" y="2292731"/>
            <a:ext cx="834373" cy="834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  <p:sp>
        <p:nvSpPr>
          <p:cNvPr id="24" name="Oval 29">
            <a:extLst>
              <a:ext uri="{FF2B5EF4-FFF2-40B4-BE49-F238E27FC236}">
                <a16:creationId xmlns:a16="http://schemas.microsoft.com/office/drawing/2014/main" id="{E385E931-2F9D-7963-1D26-32636B90A571}"/>
              </a:ext>
            </a:extLst>
          </p:cNvPr>
          <p:cNvSpPr/>
          <p:nvPr userDrawn="1"/>
        </p:nvSpPr>
        <p:spPr>
          <a:xfrm flipV="1">
            <a:off x="5745848" y="3256354"/>
            <a:ext cx="834373" cy="834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FFA75630-4AA6-F8CC-EE06-F8AE711B7B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53893" y="1501642"/>
            <a:ext cx="4978760" cy="539656"/>
          </a:xfrm>
        </p:spPr>
        <p:txBody>
          <a:bodyPr>
            <a:normAutofit/>
          </a:bodyPr>
          <a:lstStyle>
            <a:lvl1pPr algn="l">
              <a:defRPr lang="en-US" sz="18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55E1C344-4FA8-EF74-B0F6-302630FBB7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53893" y="4343268"/>
            <a:ext cx="4978760" cy="539656"/>
          </a:xfrm>
        </p:spPr>
        <p:txBody>
          <a:bodyPr>
            <a:normAutofit/>
          </a:bodyPr>
          <a:lstStyle>
            <a:lvl1pPr algn="l">
              <a:defRPr lang="en-US" sz="18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Oval 29">
            <a:extLst>
              <a:ext uri="{FF2B5EF4-FFF2-40B4-BE49-F238E27FC236}">
                <a16:creationId xmlns:a16="http://schemas.microsoft.com/office/drawing/2014/main" id="{37C9A465-A383-3C59-4AF3-C1E24C69B2DC}"/>
              </a:ext>
            </a:extLst>
          </p:cNvPr>
          <p:cNvSpPr/>
          <p:nvPr userDrawn="1"/>
        </p:nvSpPr>
        <p:spPr>
          <a:xfrm flipV="1">
            <a:off x="5745847" y="4219977"/>
            <a:ext cx="834373" cy="834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  <p:sp>
        <p:nvSpPr>
          <p:cNvPr id="28" name="Oval 29">
            <a:extLst>
              <a:ext uri="{FF2B5EF4-FFF2-40B4-BE49-F238E27FC236}">
                <a16:creationId xmlns:a16="http://schemas.microsoft.com/office/drawing/2014/main" id="{9F22B2DF-7CA5-D762-F9A6-E4C8BFDA17EF}"/>
              </a:ext>
            </a:extLst>
          </p:cNvPr>
          <p:cNvSpPr/>
          <p:nvPr userDrawn="1"/>
        </p:nvSpPr>
        <p:spPr>
          <a:xfrm flipV="1">
            <a:off x="5745850" y="5183600"/>
            <a:ext cx="834373" cy="834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38200" dist="381000" dir="5400000" sx="95000" sy="95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7A62302C-702C-B700-CAC3-93AED6FC149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53894" y="5335103"/>
            <a:ext cx="4978760" cy="539656"/>
          </a:xfrm>
        </p:spPr>
        <p:txBody>
          <a:bodyPr>
            <a:normAutofit/>
          </a:bodyPr>
          <a:lstStyle>
            <a:lvl1pPr algn="l">
              <a:defRPr lang="en-US" sz="18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5C6D7E26-0B68-5A76-88B5-D4295D50E5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53893" y="3389636"/>
            <a:ext cx="4978760" cy="539656"/>
          </a:xfrm>
        </p:spPr>
        <p:txBody>
          <a:bodyPr>
            <a:normAutofit/>
          </a:bodyPr>
          <a:lstStyle>
            <a:lvl1pPr algn="l">
              <a:defRPr lang="en-US" sz="18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DC6E1D05-7924-FE0F-8776-DB4C8C6BE99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53893" y="2471644"/>
            <a:ext cx="4978760" cy="539656"/>
          </a:xfrm>
        </p:spPr>
        <p:txBody>
          <a:bodyPr>
            <a:normAutofit/>
          </a:bodyPr>
          <a:lstStyle>
            <a:lvl1pPr algn="l">
              <a:defRPr lang="en-US" sz="18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21D1C5C2-B23C-420D-5C48-C1D1F92552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577" y="6295937"/>
            <a:ext cx="1054100" cy="30573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E80A484-7C5D-B136-59ED-0C8436F4CA92}"/>
              </a:ext>
            </a:extLst>
          </p:cNvPr>
          <p:cNvSpPr txBox="1"/>
          <p:nvPr userDrawn="1"/>
        </p:nvSpPr>
        <p:spPr>
          <a:xfrm>
            <a:off x="2894480" y="6386937"/>
            <a:ext cx="60982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accent2"/>
                </a:solidFill>
                <a:effectLst/>
                <a:latin typeface="+mj-lt"/>
              </a:rPr>
              <a:t>Copyright 2023 CorRen Medical</a:t>
            </a:r>
            <a:endParaRPr lang="en-US" sz="12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049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2B745-B5A9-DAEC-4B81-3997E519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57" y="824588"/>
            <a:ext cx="8197443" cy="7810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937DB-E192-8219-6C7F-AD7E969F7B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reeform 194">
            <a:extLst>
              <a:ext uri="{FF2B5EF4-FFF2-40B4-BE49-F238E27FC236}">
                <a16:creationId xmlns:a16="http://schemas.microsoft.com/office/drawing/2014/main" id="{E0E65FFF-3FD6-3B24-4CA0-0E870DA636BD}"/>
              </a:ext>
            </a:extLst>
          </p:cNvPr>
          <p:cNvSpPr>
            <a:spLocks/>
          </p:cNvSpPr>
          <p:nvPr userDrawn="1"/>
        </p:nvSpPr>
        <p:spPr bwMode="auto">
          <a:xfrm rot="5400000" flipH="1">
            <a:off x="2719415" y="3035762"/>
            <a:ext cx="979824" cy="1495444"/>
          </a:xfrm>
          <a:custGeom>
            <a:avLst/>
            <a:gdLst>
              <a:gd name="T0" fmla="*/ 290 w 290"/>
              <a:gd name="T1" fmla="*/ 441 h 443"/>
              <a:gd name="T2" fmla="*/ 152 w 290"/>
              <a:gd name="T3" fmla="*/ 215 h 443"/>
              <a:gd name="T4" fmla="*/ 20 w 290"/>
              <a:gd name="T5" fmla="*/ 0 h 443"/>
              <a:gd name="T6" fmla="*/ 0 w 290"/>
              <a:gd name="T7" fmla="*/ 5 h 443"/>
              <a:gd name="T8" fmla="*/ 137 w 290"/>
              <a:gd name="T9" fmla="*/ 229 h 443"/>
              <a:gd name="T10" fmla="*/ 269 w 290"/>
              <a:gd name="T11" fmla="*/ 443 h 443"/>
              <a:gd name="T12" fmla="*/ 290 w 290"/>
              <a:gd name="T13" fmla="*/ 44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" h="443">
                <a:moveTo>
                  <a:pt x="290" y="441"/>
                </a:moveTo>
                <a:cubicBezTo>
                  <a:pt x="272" y="336"/>
                  <a:pt x="212" y="275"/>
                  <a:pt x="152" y="215"/>
                </a:cubicBezTo>
                <a:cubicBezTo>
                  <a:pt x="94" y="155"/>
                  <a:pt x="37" y="98"/>
                  <a:pt x="20" y="0"/>
                </a:cubicBezTo>
                <a:cubicBezTo>
                  <a:pt x="14" y="2"/>
                  <a:pt x="7" y="4"/>
                  <a:pt x="0" y="5"/>
                </a:cubicBezTo>
                <a:cubicBezTo>
                  <a:pt x="18" y="109"/>
                  <a:pt x="79" y="170"/>
                  <a:pt x="137" y="229"/>
                </a:cubicBezTo>
                <a:cubicBezTo>
                  <a:pt x="196" y="289"/>
                  <a:pt x="252" y="346"/>
                  <a:pt x="269" y="443"/>
                </a:cubicBezTo>
                <a:cubicBezTo>
                  <a:pt x="276" y="441"/>
                  <a:pt x="283" y="441"/>
                  <a:pt x="290" y="44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6" name="Freeform 195">
            <a:extLst>
              <a:ext uri="{FF2B5EF4-FFF2-40B4-BE49-F238E27FC236}">
                <a16:creationId xmlns:a16="http://schemas.microsoft.com/office/drawing/2014/main" id="{1FD24FEA-419A-4F5E-7F66-6D8FCA0C42A3}"/>
              </a:ext>
            </a:extLst>
          </p:cNvPr>
          <p:cNvSpPr>
            <a:spLocks/>
          </p:cNvSpPr>
          <p:nvPr userDrawn="1"/>
        </p:nvSpPr>
        <p:spPr bwMode="auto">
          <a:xfrm rot="5400000" flipH="1">
            <a:off x="4664779" y="3035761"/>
            <a:ext cx="979824" cy="1489732"/>
          </a:xfrm>
          <a:custGeom>
            <a:avLst/>
            <a:gdLst>
              <a:gd name="T0" fmla="*/ 269 w 290"/>
              <a:gd name="T1" fmla="*/ 0 h 441"/>
              <a:gd name="T2" fmla="*/ 136 w 290"/>
              <a:gd name="T3" fmla="*/ 220 h 441"/>
              <a:gd name="T4" fmla="*/ 0 w 290"/>
              <a:gd name="T5" fmla="*/ 436 h 441"/>
              <a:gd name="T6" fmla="*/ 21 w 290"/>
              <a:gd name="T7" fmla="*/ 441 h 441"/>
              <a:gd name="T8" fmla="*/ 151 w 290"/>
              <a:gd name="T9" fmla="*/ 235 h 441"/>
              <a:gd name="T10" fmla="*/ 290 w 290"/>
              <a:gd name="T11" fmla="*/ 2 h 441"/>
              <a:gd name="T12" fmla="*/ 269 w 290"/>
              <a:gd name="T13" fmla="*/ 0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" h="441">
                <a:moveTo>
                  <a:pt x="269" y="0"/>
                </a:moveTo>
                <a:cubicBezTo>
                  <a:pt x="254" y="101"/>
                  <a:pt x="196" y="159"/>
                  <a:pt x="136" y="220"/>
                </a:cubicBezTo>
                <a:cubicBezTo>
                  <a:pt x="79" y="278"/>
                  <a:pt x="21" y="338"/>
                  <a:pt x="0" y="436"/>
                </a:cubicBezTo>
                <a:cubicBezTo>
                  <a:pt x="7" y="437"/>
                  <a:pt x="14" y="438"/>
                  <a:pt x="21" y="441"/>
                </a:cubicBezTo>
                <a:cubicBezTo>
                  <a:pt x="40" y="348"/>
                  <a:pt x="94" y="293"/>
                  <a:pt x="151" y="235"/>
                </a:cubicBezTo>
                <a:cubicBezTo>
                  <a:pt x="212" y="173"/>
                  <a:pt x="274" y="110"/>
                  <a:pt x="290" y="2"/>
                </a:cubicBezTo>
                <a:cubicBezTo>
                  <a:pt x="284" y="2"/>
                  <a:pt x="276" y="2"/>
                  <a:pt x="26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7" name="Freeform 196">
            <a:extLst>
              <a:ext uri="{FF2B5EF4-FFF2-40B4-BE49-F238E27FC236}">
                <a16:creationId xmlns:a16="http://schemas.microsoft.com/office/drawing/2014/main" id="{5070D1E2-6757-DB82-8F1B-4DD4E485ABE5}"/>
              </a:ext>
            </a:extLst>
          </p:cNvPr>
          <p:cNvSpPr>
            <a:spLocks/>
          </p:cNvSpPr>
          <p:nvPr userDrawn="1"/>
        </p:nvSpPr>
        <p:spPr bwMode="auto">
          <a:xfrm rot="5400000" flipH="1">
            <a:off x="6576576" y="3052188"/>
            <a:ext cx="976967" cy="1465450"/>
          </a:xfrm>
          <a:custGeom>
            <a:avLst/>
            <a:gdLst>
              <a:gd name="T0" fmla="*/ 289 w 289"/>
              <a:gd name="T1" fmla="*/ 431 h 434"/>
              <a:gd name="T2" fmla="*/ 152 w 289"/>
              <a:gd name="T3" fmla="*/ 212 h 434"/>
              <a:gd name="T4" fmla="*/ 21 w 289"/>
              <a:gd name="T5" fmla="*/ 0 h 434"/>
              <a:gd name="T6" fmla="*/ 3 w 289"/>
              <a:gd name="T7" fmla="*/ 3 h 434"/>
              <a:gd name="T8" fmla="*/ 0 w 289"/>
              <a:gd name="T9" fmla="*/ 3 h 434"/>
              <a:gd name="T10" fmla="*/ 137 w 289"/>
              <a:gd name="T11" fmla="*/ 227 h 434"/>
              <a:gd name="T12" fmla="*/ 268 w 289"/>
              <a:gd name="T13" fmla="*/ 434 h 434"/>
              <a:gd name="T14" fmla="*/ 289 w 289"/>
              <a:gd name="T15" fmla="*/ 431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9" h="434">
                <a:moveTo>
                  <a:pt x="289" y="431"/>
                </a:moveTo>
                <a:cubicBezTo>
                  <a:pt x="269" y="331"/>
                  <a:pt x="210" y="270"/>
                  <a:pt x="152" y="212"/>
                </a:cubicBezTo>
                <a:cubicBezTo>
                  <a:pt x="94" y="153"/>
                  <a:pt x="39" y="96"/>
                  <a:pt x="21" y="0"/>
                </a:cubicBezTo>
                <a:cubicBezTo>
                  <a:pt x="15" y="2"/>
                  <a:pt x="9" y="3"/>
                  <a:pt x="3" y="3"/>
                </a:cubicBezTo>
                <a:cubicBezTo>
                  <a:pt x="2" y="3"/>
                  <a:pt x="1" y="3"/>
                  <a:pt x="0" y="3"/>
                </a:cubicBezTo>
                <a:cubicBezTo>
                  <a:pt x="19" y="106"/>
                  <a:pt x="79" y="167"/>
                  <a:pt x="137" y="227"/>
                </a:cubicBezTo>
                <a:cubicBezTo>
                  <a:pt x="195" y="285"/>
                  <a:pt x="250" y="341"/>
                  <a:pt x="268" y="434"/>
                </a:cubicBezTo>
                <a:cubicBezTo>
                  <a:pt x="275" y="432"/>
                  <a:pt x="282" y="431"/>
                  <a:pt x="289" y="43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8" name="Freeform 200">
            <a:extLst>
              <a:ext uri="{FF2B5EF4-FFF2-40B4-BE49-F238E27FC236}">
                <a16:creationId xmlns:a16="http://schemas.microsoft.com/office/drawing/2014/main" id="{FC3B3A5D-E8D4-61FA-AB0C-BF025C71F8C4}"/>
              </a:ext>
            </a:extLst>
          </p:cNvPr>
          <p:cNvSpPr>
            <a:spLocks/>
          </p:cNvSpPr>
          <p:nvPr userDrawn="1"/>
        </p:nvSpPr>
        <p:spPr bwMode="auto">
          <a:xfrm rot="5400000" flipH="1">
            <a:off x="8501944" y="3052187"/>
            <a:ext cx="976967" cy="1459738"/>
          </a:xfrm>
          <a:custGeom>
            <a:avLst/>
            <a:gdLst>
              <a:gd name="T0" fmla="*/ 286 w 289"/>
              <a:gd name="T1" fmla="*/ 2 h 432"/>
              <a:gd name="T2" fmla="*/ 268 w 289"/>
              <a:gd name="T3" fmla="*/ 0 h 432"/>
              <a:gd name="T4" fmla="*/ 136 w 289"/>
              <a:gd name="T5" fmla="*/ 211 h 432"/>
              <a:gd name="T6" fmla="*/ 0 w 289"/>
              <a:gd name="T7" fmla="*/ 429 h 432"/>
              <a:gd name="T8" fmla="*/ 21 w 289"/>
              <a:gd name="T9" fmla="*/ 432 h 432"/>
              <a:gd name="T10" fmla="*/ 151 w 289"/>
              <a:gd name="T11" fmla="*/ 226 h 432"/>
              <a:gd name="T12" fmla="*/ 289 w 289"/>
              <a:gd name="T13" fmla="*/ 2 h 432"/>
              <a:gd name="T14" fmla="*/ 286 w 289"/>
              <a:gd name="T15" fmla="*/ 2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9" h="432">
                <a:moveTo>
                  <a:pt x="286" y="2"/>
                </a:moveTo>
                <a:cubicBezTo>
                  <a:pt x="280" y="2"/>
                  <a:pt x="274" y="1"/>
                  <a:pt x="268" y="0"/>
                </a:cubicBezTo>
                <a:cubicBezTo>
                  <a:pt x="250" y="95"/>
                  <a:pt x="195" y="152"/>
                  <a:pt x="136" y="211"/>
                </a:cubicBezTo>
                <a:cubicBezTo>
                  <a:pt x="79" y="269"/>
                  <a:pt x="20" y="329"/>
                  <a:pt x="0" y="429"/>
                </a:cubicBezTo>
                <a:cubicBezTo>
                  <a:pt x="7" y="429"/>
                  <a:pt x="14" y="430"/>
                  <a:pt x="21" y="432"/>
                </a:cubicBezTo>
                <a:cubicBezTo>
                  <a:pt x="40" y="340"/>
                  <a:pt x="94" y="284"/>
                  <a:pt x="151" y="226"/>
                </a:cubicBezTo>
                <a:cubicBezTo>
                  <a:pt x="210" y="166"/>
                  <a:pt x="270" y="105"/>
                  <a:pt x="289" y="2"/>
                </a:cubicBezTo>
                <a:cubicBezTo>
                  <a:pt x="288" y="2"/>
                  <a:pt x="287" y="2"/>
                  <a:pt x="28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9" name="Oval 197">
            <a:extLst>
              <a:ext uri="{FF2B5EF4-FFF2-40B4-BE49-F238E27FC236}">
                <a16:creationId xmlns:a16="http://schemas.microsoft.com/office/drawing/2014/main" id="{0445A528-15A5-4561-66D5-EC8DEA462C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7560413" y="3807493"/>
            <a:ext cx="914663" cy="9146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0960" tIns="30480" rIns="60960" bIns="3048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0" name="Oval 198">
            <a:extLst>
              <a:ext uri="{FF2B5EF4-FFF2-40B4-BE49-F238E27FC236}">
                <a16:creationId xmlns:a16="http://schemas.microsoft.com/office/drawing/2014/main" id="{313F2EE8-C849-0A11-6873-996F0AD73F6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5635044" y="2847240"/>
            <a:ext cx="914663" cy="9098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0960" tIns="30480" rIns="60960" bIns="3048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Oval 199">
            <a:extLst>
              <a:ext uri="{FF2B5EF4-FFF2-40B4-BE49-F238E27FC236}">
                <a16:creationId xmlns:a16="http://schemas.microsoft.com/office/drawing/2014/main" id="{350DC011-BABB-4681-9471-F10986CA71D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787880" y="2848450"/>
            <a:ext cx="914663" cy="9073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0960" tIns="30480" rIns="60960" bIns="3048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Oval 201">
            <a:extLst>
              <a:ext uri="{FF2B5EF4-FFF2-40B4-BE49-F238E27FC236}">
                <a16:creationId xmlns:a16="http://schemas.microsoft.com/office/drawing/2014/main" id="{DC1DEFDF-8A29-1C5B-4086-65685C62185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9487206" y="2844803"/>
            <a:ext cx="914663" cy="9146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0960" tIns="30480" rIns="60960" bIns="3048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Oval 202">
            <a:extLst>
              <a:ext uri="{FF2B5EF4-FFF2-40B4-BE49-F238E27FC236}">
                <a16:creationId xmlns:a16="http://schemas.microsoft.com/office/drawing/2014/main" id="{9AB08590-C1BF-A2EA-E3C9-82377EF92C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3711106" y="3809921"/>
            <a:ext cx="914663" cy="9098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0960" tIns="30480" rIns="60960" bIns="3048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2B3E650-3308-0A4C-33BE-D9D06C7539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43420" y="3080726"/>
            <a:ext cx="552450" cy="419977"/>
          </a:xfrm>
        </p:spPr>
        <p:txBody>
          <a:bodyPr anchor="ctr">
            <a:normAutofit/>
          </a:bodyPr>
          <a:lstStyle>
            <a:lvl1pPr algn="ctr">
              <a:defRPr lang="en-US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9C16BEE-B349-E1E1-EEAA-4E063EE8EB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2092" y="4073725"/>
            <a:ext cx="552450" cy="419977"/>
          </a:xfrm>
        </p:spPr>
        <p:txBody>
          <a:bodyPr anchor="ctr">
            <a:normAutofit/>
          </a:bodyPr>
          <a:lstStyle>
            <a:lvl1pPr algn="ctr">
              <a:defRPr lang="en-US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F099EEAF-A684-479B-4985-0313D3BE8F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21561" y="3092146"/>
            <a:ext cx="552450" cy="419977"/>
          </a:xfrm>
        </p:spPr>
        <p:txBody>
          <a:bodyPr anchor="ctr">
            <a:normAutofit/>
          </a:bodyPr>
          <a:lstStyle>
            <a:lvl1pPr algn="ctr">
              <a:defRPr lang="en-US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3D5578B4-1AD9-7EB9-B5CE-68667FCDA7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34470" y="4082228"/>
            <a:ext cx="552450" cy="419977"/>
          </a:xfrm>
        </p:spPr>
        <p:txBody>
          <a:bodyPr anchor="ctr">
            <a:normAutofit/>
          </a:bodyPr>
          <a:lstStyle>
            <a:lvl1pPr algn="ctr">
              <a:defRPr lang="en-US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074A8B21-7B37-2C7F-FDD0-7968B46DD2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68312" y="3080725"/>
            <a:ext cx="552450" cy="419977"/>
          </a:xfrm>
        </p:spPr>
        <p:txBody>
          <a:bodyPr anchor="ctr">
            <a:normAutofit/>
          </a:bodyPr>
          <a:lstStyle>
            <a:lvl1pPr algn="ctr">
              <a:defRPr lang="en-US" sz="14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2B234FD3-1A02-4AE5-69D4-1EA51AE76C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3883" y="2091651"/>
            <a:ext cx="3048209" cy="676370"/>
          </a:xfrm>
        </p:spPr>
        <p:txBody>
          <a:bodyPr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79BB7F0C-A2B9-3946-3E5D-2F4DAF5B45C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3884" y="1712015"/>
            <a:ext cx="3048209" cy="539656"/>
          </a:xfrm>
        </p:spPr>
        <p:txBody>
          <a:bodyPr>
            <a:normAutofit/>
          </a:bodyPr>
          <a:lstStyle>
            <a:lvl1pPr algn="l">
              <a:defRPr lang="en-US" sz="1600" b="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954179E1-D823-3C6F-B880-9937C37C1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1105" y="5422248"/>
            <a:ext cx="3048209" cy="676370"/>
          </a:xfrm>
        </p:spPr>
        <p:txBody>
          <a:bodyPr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862FACD7-B107-A5C5-E98E-D11B5E5E5A2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11106" y="5042612"/>
            <a:ext cx="3048209" cy="539656"/>
          </a:xfrm>
        </p:spPr>
        <p:txBody>
          <a:bodyPr>
            <a:normAutofit/>
          </a:bodyPr>
          <a:lstStyle>
            <a:lvl1pPr algn="l">
              <a:defRPr lang="en-US" sz="1600" b="0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F14A657E-27BA-E90C-5914-3789F6D80C1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635044" y="2100852"/>
            <a:ext cx="3048209" cy="676370"/>
          </a:xfrm>
        </p:spPr>
        <p:txBody>
          <a:bodyPr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3DB09F2D-8B95-2948-FDD2-AA21D00967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35045" y="1721216"/>
            <a:ext cx="3048209" cy="539656"/>
          </a:xfrm>
        </p:spPr>
        <p:txBody>
          <a:bodyPr>
            <a:normAutofit/>
          </a:bodyPr>
          <a:lstStyle>
            <a:lvl1pPr algn="l">
              <a:defRPr lang="en-US" sz="1600" b="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2E824F58-F9D5-7259-9697-041635A84F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560412" y="5410619"/>
            <a:ext cx="3048209" cy="676370"/>
          </a:xfrm>
        </p:spPr>
        <p:txBody>
          <a:bodyPr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C91D2942-2947-2E15-FD9C-0A9BC76537C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60413" y="5030983"/>
            <a:ext cx="3048209" cy="539656"/>
          </a:xfrm>
        </p:spPr>
        <p:txBody>
          <a:bodyPr>
            <a:normAutofit/>
          </a:bodyPr>
          <a:lstStyle>
            <a:lvl1pPr algn="l">
              <a:defRPr lang="en-US" sz="1600" b="0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9DE26FB8-173E-9AF5-FF26-6EEA8F13919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43790" y="2172080"/>
            <a:ext cx="3048209" cy="676370"/>
          </a:xfrm>
        </p:spPr>
        <p:txBody>
          <a:bodyPr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7DC491CE-315C-4F18-C139-0B7A3C17A45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791" y="1792444"/>
            <a:ext cx="3048209" cy="539656"/>
          </a:xfrm>
        </p:spPr>
        <p:txBody>
          <a:bodyPr>
            <a:normAutofit/>
          </a:bodyPr>
          <a:lstStyle>
            <a:lvl1pPr algn="l">
              <a:defRPr lang="en-US" sz="1600" b="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EE61998-A77A-6C07-C563-AD054EA5DCC1}"/>
              </a:ext>
            </a:extLst>
          </p:cNvPr>
          <p:cNvCxnSpPr>
            <a:cxnSpLocks/>
          </p:cNvCxnSpPr>
          <p:nvPr userDrawn="1"/>
        </p:nvCxnSpPr>
        <p:spPr>
          <a:xfrm flipV="1">
            <a:off x="641757" y="1505041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82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ces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2B745-B5A9-DAEC-4B81-3997E519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57" y="824588"/>
            <a:ext cx="8197443" cy="7810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937DB-E192-8219-6C7F-AD7E969F7B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2B234FD3-1A02-4AE5-69D4-1EA51AE76C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950464" y="2091651"/>
            <a:ext cx="2323708" cy="676370"/>
          </a:xfrm>
        </p:spPr>
        <p:txBody>
          <a:bodyPr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79BB7F0C-A2B9-3946-3E5D-2F4DAF5B45C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50465" y="1747742"/>
            <a:ext cx="2323708" cy="539656"/>
          </a:xfrm>
        </p:spPr>
        <p:txBody>
          <a:bodyPr>
            <a:normAutofit/>
          </a:bodyPr>
          <a:lstStyle>
            <a:lvl1pPr algn="ctr">
              <a:defRPr lang="en-US" sz="1600" b="1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954179E1-D823-3C6F-B880-9937C37C1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28079" y="5030983"/>
            <a:ext cx="2077587" cy="676370"/>
          </a:xfrm>
        </p:spPr>
        <p:txBody>
          <a:bodyPr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862FACD7-B107-A5C5-E98E-D11B5E5E5A2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28080" y="4687074"/>
            <a:ext cx="2077587" cy="539656"/>
          </a:xfrm>
        </p:spPr>
        <p:txBody>
          <a:bodyPr>
            <a:normAutofit/>
          </a:bodyPr>
          <a:lstStyle>
            <a:lvl1pPr algn="ctr">
              <a:defRPr lang="en-US" sz="1600" b="1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F14A657E-27BA-E90C-5914-3789F6D80C1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616702" y="2100852"/>
            <a:ext cx="2077587" cy="676370"/>
          </a:xfrm>
        </p:spPr>
        <p:txBody>
          <a:bodyPr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3DB09F2D-8B95-2948-FDD2-AA21D00967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16703" y="1756943"/>
            <a:ext cx="2077587" cy="539656"/>
          </a:xfrm>
        </p:spPr>
        <p:txBody>
          <a:bodyPr>
            <a:normAutofit/>
          </a:bodyPr>
          <a:lstStyle>
            <a:lvl1pPr algn="ctr">
              <a:defRPr lang="en-US" sz="1600" b="1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2E824F58-F9D5-7259-9697-041635A84F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055802" y="5030983"/>
            <a:ext cx="2077587" cy="676370"/>
          </a:xfrm>
        </p:spPr>
        <p:txBody>
          <a:bodyPr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C91D2942-2947-2E15-FD9C-0A9BC76537C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55803" y="4687074"/>
            <a:ext cx="2077587" cy="539656"/>
          </a:xfrm>
        </p:spPr>
        <p:txBody>
          <a:bodyPr>
            <a:normAutofit/>
          </a:bodyPr>
          <a:lstStyle>
            <a:lvl1pPr algn="ctr">
              <a:defRPr lang="en-US" sz="1600" b="1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9DE26FB8-173E-9AF5-FF26-6EEA8F13919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036819" y="2091651"/>
            <a:ext cx="2077587" cy="676370"/>
          </a:xfrm>
        </p:spPr>
        <p:txBody>
          <a:bodyPr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7DC491CE-315C-4F18-C139-0B7A3C17A45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36820" y="1712015"/>
            <a:ext cx="2077587" cy="539656"/>
          </a:xfrm>
        </p:spPr>
        <p:txBody>
          <a:bodyPr>
            <a:normAutofit/>
          </a:bodyPr>
          <a:lstStyle>
            <a:lvl1pPr algn="ctr">
              <a:defRPr lang="en-US" sz="1600" b="1" kern="1200" dirty="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7C75C2B-76F1-D105-C5F8-586936B13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5054793" y="-850191"/>
            <a:ext cx="1688699" cy="941895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089EBF9-7696-D2AE-41DF-EE8A7C2FF9AB}"/>
              </a:ext>
            </a:extLst>
          </p:cNvPr>
          <p:cNvCxnSpPr>
            <a:cxnSpLocks/>
          </p:cNvCxnSpPr>
          <p:nvPr userDrawn="1"/>
        </p:nvCxnSpPr>
        <p:spPr>
          <a:xfrm flipV="1">
            <a:off x="4190809" y="3162300"/>
            <a:ext cx="0" cy="307181"/>
          </a:xfrm>
          <a:prstGeom prst="straightConnector1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F4FE70B-2EE5-8D2C-91D6-07DE02E73434}"/>
              </a:ext>
            </a:extLst>
          </p:cNvPr>
          <p:cNvCxnSpPr>
            <a:cxnSpLocks/>
          </p:cNvCxnSpPr>
          <p:nvPr userDrawn="1"/>
        </p:nvCxnSpPr>
        <p:spPr>
          <a:xfrm flipV="1">
            <a:off x="6680009" y="3162300"/>
            <a:ext cx="0" cy="307181"/>
          </a:xfrm>
          <a:prstGeom prst="straightConnector1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5D3BD2B-7897-5F0C-FF4F-51B3676110B3}"/>
              </a:ext>
            </a:extLst>
          </p:cNvPr>
          <p:cNvCxnSpPr>
            <a:cxnSpLocks/>
          </p:cNvCxnSpPr>
          <p:nvPr userDrawn="1"/>
        </p:nvCxnSpPr>
        <p:spPr>
          <a:xfrm flipV="1">
            <a:off x="9169209" y="3162300"/>
            <a:ext cx="0" cy="307181"/>
          </a:xfrm>
          <a:prstGeom prst="straightConnector1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343DA7F9-01BB-7C87-46FE-7AE608BF9F00}"/>
              </a:ext>
            </a:extLst>
          </p:cNvPr>
          <p:cNvSpPr/>
          <p:nvPr userDrawn="1"/>
        </p:nvSpPr>
        <p:spPr>
          <a:xfrm>
            <a:off x="10296525" y="3792612"/>
            <a:ext cx="133350" cy="13335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A0C1C56-827C-54F6-0E55-F21603251493}"/>
              </a:ext>
            </a:extLst>
          </p:cNvPr>
          <p:cNvCxnSpPr>
            <a:cxnSpLocks/>
          </p:cNvCxnSpPr>
          <p:nvPr userDrawn="1"/>
        </p:nvCxnSpPr>
        <p:spPr>
          <a:xfrm>
            <a:off x="5410009" y="4237112"/>
            <a:ext cx="0" cy="307181"/>
          </a:xfrm>
          <a:prstGeom prst="straightConnector1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2243203-A3E5-AE39-9259-E339D5FB82F3}"/>
              </a:ext>
            </a:extLst>
          </p:cNvPr>
          <p:cNvCxnSpPr>
            <a:cxnSpLocks/>
          </p:cNvCxnSpPr>
          <p:nvPr userDrawn="1"/>
        </p:nvCxnSpPr>
        <p:spPr>
          <a:xfrm>
            <a:off x="7930959" y="4237112"/>
            <a:ext cx="0" cy="307181"/>
          </a:xfrm>
          <a:prstGeom prst="straightConnector1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4F6F45C-5977-3360-E3AF-57FB89D90CB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33771" y="3849117"/>
            <a:ext cx="2323708" cy="676370"/>
          </a:xfrm>
        </p:spPr>
        <p:txBody>
          <a:bodyPr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7DD6F271-4A45-790D-3A71-195447A70EF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33772" y="3469481"/>
            <a:ext cx="2323708" cy="539656"/>
          </a:xfrm>
        </p:spPr>
        <p:txBody>
          <a:bodyPr>
            <a:normAutofit/>
          </a:bodyPr>
          <a:lstStyle>
            <a:lvl1pPr algn="ctr">
              <a:defRPr lang="en-US" sz="16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0541464F-0B89-8749-372B-69EE6C199D7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0608620" y="3849117"/>
            <a:ext cx="1450030" cy="676370"/>
          </a:xfrm>
        </p:spPr>
        <p:txBody>
          <a:bodyPr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B781DB01-88EE-F2AC-623A-32845455696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08621" y="3469481"/>
            <a:ext cx="1450030" cy="539656"/>
          </a:xfrm>
        </p:spPr>
        <p:txBody>
          <a:bodyPr>
            <a:normAutofit/>
          </a:bodyPr>
          <a:lstStyle>
            <a:lvl1pPr algn="l">
              <a:defRPr lang="en-US" sz="16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BE1CC5-A382-0BAA-8A30-65FEDFF06C3D}"/>
              </a:ext>
            </a:extLst>
          </p:cNvPr>
          <p:cNvCxnSpPr>
            <a:cxnSpLocks/>
          </p:cNvCxnSpPr>
          <p:nvPr userDrawn="1"/>
        </p:nvCxnSpPr>
        <p:spPr>
          <a:xfrm flipV="1">
            <a:off x="641757" y="1498644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1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D8386-4CCF-7F54-7391-FE2E8A9F0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2EB85-E78A-7239-D30C-B0CAE1ADB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249D0-9518-3C13-6B39-F432692B7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50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5BAF3A-D661-9DA3-3F6F-428D0C617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EA04A693-D162-803D-C084-A27F3561D4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8685" y="371664"/>
            <a:ext cx="10515600" cy="7810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8E3710A-9601-FEFF-5498-A32F7FB70CFF}"/>
              </a:ext>
            </a:extLst>
          </p:cNvPr>
          <p:cNvCxnSpPr>
            <a:cxnSpLocks/>
          </p:cNvCxnSpPr>
          <p:nvPr userDrawn="1"/>
        </p:nvCxnSpPr>
        <p:spPr>
          <a:xfrm flipV="1">
            <a:off x="581149" y="889624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48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3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0F9D58-A91B-1AED-A42A-FC4AAEF21B1C}"/>
              </a:ext>
            </a:extLst>
          </p:cNvPr>
          <p:cNvSpPr/>
          <p:nvPr userDrawn="1"/>
        </p:nvSpPr>
        <p:spPr>
          <a:xfrm>
            <a:off x="0" y="-11113"/>
            <a:ext cx="12192000" cy="6869113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65A3B38-3B30-6005-C367-7FBD12624C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19724" y="34585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36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F6B93DEE-6EE0-3EA9-3C92-EBFCBFB01D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9724" y="39957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20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94CEC6-03A0-04F5-12BD-C42618B98CF9}"/>
              </a:ext>
            </a:extLst>
          </p:cNvPr>
          <p:cNvGrpSpPr/>
          <p:nvPr userDrawn="1"/>
        </p:nvGrpSpPr>
        <p:grpSpPr>
          <a:xfrm>
            <a:off x="11330368" y="-11113"/>
            <a:ext cx="356046" cy="6297793"/>
            <a:chOff x="11330368" y="-11113"/>
            <a:chExt cx="356046" cy="6297793"/>
          </a:xfrm>
        </p:grpSpPr>
        <p:sp>
          <p:nvSpPr>
            <p:cNvPr id="6" name="Circle">
              <a:extLst>
                <a:ext uri="{FF2B5EF4-FFF2-40B4-BE49-F238E27FC236}">
                  <a16:creationId xmlns:a16="http://schemas.microsoft.com/office/drawing/2014/main" id="{9919E1A8-063A-842C-D10F-146422572350}"/>
                </a:ext>
              </a:extLst>
            </p:cNvPr>
            <p:cNvSpPr/>
            <p:nvPr/>
          </p:nvSpPr>
          <p:spPr>
            <a:xfrm>
              <a:off x="11332689" y="4889055"/>
              <a:ext cx="353725" cy="353724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A829FC16-B7FC-F648-2E63-A604DA2B53B0}"/>
                </a:ext>
              </a:extLst>
            </p:cNvPr>
            <p:cNvSpPr/>
            <p:nvPr/>
          </p:nvSpPr>
          <p:spPr>
            <a:xfrm>
              <a:off x="11436745" y="5002823"/>
              <a:ext cx="158311" cy="126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38" y="5082"/>
                  </a:moveTo>
                  <a:cubicBezTo>
                    <a:pt x="19238" y="5506"/>
                    <a:pt x="19238" y="5929"/>
                    <a:pt x="19238" y="5929"/>
                  </a:cubicBezTo>
                  <a:cubicBezTo>
                    <a:pt x="19238" y="13129"/>
                    <a:pt x="14850" y="21600"/>
                    <a:pt x="6750" y="21600"/>
                  </a:cubicBezTo>
                  <a:cubicBezTo>
                    <a:pt x="4387" y="21600"/>
                    <a:pt x="2025" y="20753"/>
                    <a:pt x="0" y="19059"/>
                  </a:cubicBezTo>
                  <a:cubicBezTo>
                    <a:pt x="337" y="19059"/>
                    <a:pt x="675" y="19059"/>
                    <a:pt x="1012" y="19059"/>
                  </a:cubicBezTo>
                  <a:cubicBezTo>
                    <a:pt x="3037" y="19059"/>
                    <a:pt x="5062" y="18212"/>
                    <a:pt x="6412" y="16941"/>
                  </a:cubicBezTo>
                  <a:cubicBezTo>
                    <a:pt x="4725" y="16941"/>
                    <a:pt x="3037" y="15247"/>
                    <a:pt x="2362" y="13129"/>
                  </a:cubicBezTo>
                  <a:cubicBezTo>
                    <a:pt x="2700" y="13129"/>
                    <a:pt x="3037" y="13129"/>
                    <a:pt x="3375" y="13129"/>
                  </a:cubicBezTo>
                  <a:cubicBezTo>
                    <a:pt x="3712" y="13129"/>
                    <a:pt x="4050" y="13129"/>
                    <a:pt x="4387" y="13129"/>
                  </a:cubicBezTo>
                  <a:cubicBezTo>
                    <a:pt x="2362" y="12282"/>
                    <a:pt x="1012" y="10165"/>
                    <a:pt x="1012" y="7624"/>
                  </a:cubicBezTo>
                  <a:cubicBezTo>
                    <a:pt x="1012" y="7624"/>
                    <a:pt x="1012" y="7624"/>
                    <a:pt x="1012" y="7624"/>
                  </a:cubicBezTo>
                  <a:cubicBezTo>
                    <a:pt x="1687" y="8047"/>
                    <a:pt x="2362" y="8047"/>
                    <a:pt x="3037" y="8047"/>
                  </a:cubicBezTo>
                  <a:cubicBezTo>
                    <a:pt x="1687" y="7200"/>
                    <a:pt x="1012" y="5506"/>
                    <a:pt x="1012" y="3812"/>
                  </a:cubicBezTo>
                  <a:cubicBezTo>
                    <a:pt x="1012" y="2541"/>
                    <a:pt x="1350" y="1694"/>
                    <a:pt x="1687" y="847"/>
                  </a:cubicBezTo>
                  <a:cubicBezTo>
                    <a:pt x="3712" y="4235"/>
                    <a:pt x="7087" y="6353"/>
                    <a:pt x="10462" y="6776"/>
                  </a:cubicBezTo>
                  <a:cubicBezTo>
                    <a:pt x="10462" y="6353"/>
                    <a:pt x="10462" y="5929"/>
                    <a:pt x="10462" y="5506"/>
                  </a:cubicBezTo>
                  <a:cubicBezTo>
                    <a:pt x="10462" y="2118"/>
                    <a:pt x="12488" y="0"/>
                    <a:pt x="14850" y="0"/>
                  </a:cubicBezTo>
                  <a:cubicBezTo>
                    <a:pt x="16200" y="0"/>
                    <a:pt x="17213" y="424"/>
                    <a:pt x="18225" y="1694"/>
                  </a:cubicBezTo>
                  <a:cubicBezTo>
                    <a:pt x="18900" y="1271"/>
                    <a:pt x="19913" y="847"/>
                    <a:pt x="20925" y="424"/>
                  </a:cubicBezTo>
                  <a:cubicBezTo>
                    <a:pt x="20588" y="1694"/>
                    <a:pt x="19913" y="2541"/>
                    <a:pt x="18900" y="3388"/>
                  </a:cubicBezTo>
                  <a:cubicBezTo>
                    <a:pt x="19913" y="2965"/>
                    <a:pt x="20588" y="2965"/>
                    <a:pt x="21600" y="2541"/>
                  </a:cubicBezTo>
                  <a:cubicBezTo>
                    <a:pt x="20925" y="3388"/>
                    <a:pt x="20250" y="4659"/>
                    <a:pt x="19238" y="5082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8" name="Circle">
              <a:extLst>
                <a:ext uri="{FF2B5EF4-FFF2-40B4-BE49-F238E27FC236}">
                  <a16:creationId xmlns:a16="http://schemas.microsoft.com/office/drawing/2014/main" id="{22750F91-B488-4CC5-4B43-932EF3338A7C}"/>
                </a:ext>
              </a:extLst>
            </p:cNvPr>
            <p:cNvSpPr/>
            <p:nvPr/>
          </p:nvSpPr>
          <p:spPr>
            <a:xfrm>
              <a:off x="11332689" y="4369738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392FB005-A01A-1C48-C31B-C4D47528D20A}"/>
                </a:ext>
              </a:extLst>
            </p:cNvPr>
            <p:cNvSpPr/>
            <p:nvPr/>
          </p:nvSpPr>
          <p:spPr>
            <a:xfrm>
              <a:off x="11470453" y="4472002"/>
              <a:ext cx="78200" cy="14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46"/>
                  </a:moveTo>
                  <a:cubicBezTo>
                    <a:pt x="17897" y="3546"/>
                    <a:pt x="17897" y="3546"/>
                    <a:pt x="17897" y="3546"/>
                  </a:cubicBezTo>
                  <a:cubicBezTo>
                    <a:pt x="14811" y="3546"/>
                    <a:pt x="14194" y="4513"/>
                    <a:pt x="14194" y="5481"/>
                  </a:cubicBezTo>
                  <a:cubicBezTo>
                    <a:pt x="14194" y="8060"/>
                    <a:pt x="14194" y="8060"/>
                    <a:pt x="14194" y="8060"/>
                  </a:cubicBezTo>
                  <a:cubicBezTo>
                    <a:pt x="21600" y="8060"/>
                    <a:pt x="21600" y="8060"/>
                    <a:pt x="21600" y="8060"/>
                  </a:cubicBezTo>
                  <a:cubicBezTo>
                    <a:pt x="20366" y="11928"/>
                    <a:pt x="20366" y="11928"/>
                    <a:pt x="20366" y="11928"/>
                  </a:cubicBezTo>
                  <a:cubicBezTo>
                    <a:pt x="14194" y="11928"/>
                    <a:pt x="14194" y="11928"/>
                    <a:pt x="14194" y="11928"/>
                  </a:cubicBezTo>
                  <a:cubicBezTo>
                    <a:pt x="14194" y="21600"/>
                    <a:pt x="14194" y="21600"/>
                    <a:pt x="14194" y="21600"/>
                  </a:cubicBezTo>
                  <a:cubicBezTo>
                    <a:pt x="6789" y="21600"/>
                    <a:pt x="6789" y="21600"/>
                    <a:pt x="6789" y="21600"/>
                  </a:cubicBezTo>
                  <a:cubicBezTo>
                    <a:pt x="6789" y="11928"/>
                    <a:pt x="6789" y="11928"/>
                    <a:pt x="6789" y="11928"/>
                  </a:cubicBezTo>
                  <a:cubicBezTo>
                    <a:pt x="0" y="11928"/>
                    <a:pt x="0" y="11928"/>
                    <a:pt x="0" y="11928"/>
                  </a:cubicBezTo>
                  <a:cubicBezTo>
                    <a:pt x="0" y="8060"/>
                    <a:pt x="0" y="8060"/>
                    <a:pt x="0" y="8060"/>
                  </a:cubicBezTo>
                  <a:cubicBezTo>
                    <a:pt x="6789" y="8060"/>
                    <a:pt x="6789" y="8060"/>
                    <a:pt x="6789" y="8060"/>
                  </a:cubicBezTo>
                  <a:cubicBezTo>
                    <a:pt x="6789" y="5158"/>
                    <a:pt x="6789" y="5158"/>
                    <a:pt x="6789" y="5158"/>
                  </a:cubicBezTo>
                  <a:cubicBezTo>
                    <a:pt x="6789" y="1934"/>
                    <a:pt x="10491" y="0"/>
                    <a:pt x="16046" y="0"/>
                  </a:cubicBezTo>
                  <a:cubicBezTo>
                    <a:pt x="18514" y="0"/>
                    <a:pt x="20983" y="322"/>
                    <a:pt x="21600" y="322"/>
                  </a:cubicBezTo>
                  <a:lnTo>
                    <a:pt x="21600" y="354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0" name="Circle">
              <a:extLst>
                <a:ext uri="{FF2B5EF4-FFF2-40B4-BE49-F238E27FC236}">
                  <a16:creationId xmlns:a16="http://schemas.microsoft.com/office/drawing/2014/main" id="{F7F2AE5D-D7CC-97E7-3716-FF55BACC3422}"/>
                </a:ext>
              </a:extLst>
            </p:cNvPr>
            <p:cNvSpPr/>
            <p:nvPr/>
          </p:nvSpPr>
          <p:spPr>
            <a:xfrm>
              <a:off x="11332689" y="5408372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D56A6D43-6AC3-928C-258E-E20D001EF53D}"/>
                </a:ext>
              </a:extLst>
            </p:cNvPr>
            <p:cNvSpPr/>
            <p:nvPr/>
          </p:nvSpPr>
          <p:spPr>
            <a:xfrm>
              <a:off x="11458731" y="5504868"/>
              <a:ext cx="101641" cy="160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00" y="1029"/>
                    <a:pt x="18900" y="1029"/>
                    <a:pt x="18900" y="1029"/>
                  </a:cubicBezTo>
                  <a:cubicBezTo>
                    <a:pt x="16200" y="1029"/>
                    <a:pt x="16200" y="1029"/>
                    <a:pt x="16200" y="1029"/>
                  </a:cubicBezTo>
                  <a:cubicBezTo>
                    <a:pt x="17820" y="2057"/>
                    <a:pt x="19440" y="3086"/>
                    <a:pt x="19440" y="4800"/>
                  </a:cubicBezTo>
                  <a:cubicBezTo>
                    <a:pt x="19440" y="8229"/>
                    <a:pt x="14580" y="8571"/>
                    <a:pt x="14580" y="10286"/>
                  </a:cubicBezTo>
                  <a:cubicBezTo>
                    <a:pt x="14580" y="12000"/>
                    <a:pt x="20520" y="12686"/>
                    <a:pt x="20520" y="16114"/>
                  </a:cubicBezTo>
                  <a:cubicBezTo>
                    <a:pt x="20520" y="17143"/>
                    <a:pt x="20520" y="17829"/>
                    <a:pt x="19980" y="18514"/>
                  </a:cubicBezTo>
                  <a:cubicBezTo>
                    <a:pt x="17820" y="20914"/>
                    <a:pt x="12960" y="21600"/>
                    <a:pt x="9180" y="21600"/>
                  </a:cubicBezTo>
                  <a:cubicBezTo>
                    <a:pt x="6480" y="21600"/>
                    <a:pt x="2700" y="20914"/>
                    <a:pt x="540" y="19200"/>
                  </a:cubicBezTo>
                  <a:cubicBezTo>
                    <a:pt x="0" y="18857"/>
                    <a:pt x="0" y="18171"/>
                    <a:pt x="0" y="17486"/>
                  </a:cubicBezTo>
                  <a:cubicBezTo>
                    <a:pt x="0" y="16114"/>
                    <a:pt x="1620" y="14743"/>
                    <a:pt x="3240" y="14057"/>
                  </a:cubicBezTo>
                  <a:cubicBezTo>
                    <a:pt x="5940" y="13029"/>
                    <a:pt x="8640" y="13029"/>
                    <a:pt x="11340" y="12686"/>
                  </a:cubicBezTo>
                  <a:cubicBezTo>
                    <a:pt x="10800" y="12000"/>
                    <a:pt x="10260" y="11657"/>
                    <a:pt x="10260" y="10971"/>
                  </a:cubicBezTo>
                  <a:cubicBezTo>
                    <a:pt x="10260" y="10286"/>
                    <a:pt x="10260" y="9943"/>
                    <a:pt x="10800" y="9600"/>
                  </a:cubicBezTo>
                  <a:cubicBezTo>
                    <a:pt x="10260" y="9943"/>
                    <a:pt x="9720" y="9943"/>
                    <a:pt x="9180" y="9943"/>
                  </a:cubicBezTo>
                  <a:cubicBezTo>
                    <a:pt x="5400" y="9943"/>
                    <a:pt x="2160" y="7886"/>
                    <a:pt x="2160" y="5486"/>
                  </a:cubicBezTo>
                  <a:cubicBezTo>
                    <a:pt x="2160" y="3771"/>
                    <a:pt x="3240" y="2400"/>
                    <a:pt x="4860" y="1714"/>
                  </a:cubicBezTo>
                  <a:cubicBezTo>
                    <a:pt x="7020" y="343"/>
                    <a:pt x="10260" y="0"/>
                    <a:pt x="12960" y="0"/>
                  </a:cubicBezTo>
                  <a:lnTo>
                    <a:pt x="21600" y="0"/>
                  </a:lnTo>
                  <a:close/>
                  <a:moveTo>
                    <a:pt x="12960" y="13714"/>
                  </a:moveTo>
                  <a:cubicBezTo>
                    <a:pt x="12960" y="13714"/>
                    <a:pt x="12420" y="13714"/>
                    <a:pt x="11880" y="13714"/>
                  </a:cubicBezTo>
                  <a:cubicBezTo>
                    <a:pt x="8640" y="13714"/>
                    <a:pt x="3780" y="14400"/>
                    <a:pt x="3780" y="16800"/>
                  </a:cubicBezTo>
                  <a:cubicBezTo>
                    <a:pt x="3780" y="19543"/>
                    <a:pt x="8100" y="20229"/>
                    <a:pt x="11340" y="20229"/>
                  </a:cubicBezTo>
                  <a:cubicBezTo>
                    <a:pt x="14580" y="20229"/>
                    <a:pt x="17820" y="19543"/>
                    <a:pt x="17820" y="17486"/>
                  </a:cubicBezTo>
                  <a:cubicBezTo>
                    <a:pt x="17820" y="15429"/>
                    <a:pt x="15120" y="14400"/>
                    <a:pt x="12960" y="13714"/>
                  </a:cubicBezTo>
                  <a:close/>
                  <a:moveTo>
                    <a:pt x="9720" y="1029"/>
                  </a:moveTo>
                  <a:cubicBezTo>
                    <a:pt x="8640" y="1029"/>
                    <a:pt x="7560" y="1371"/>
                    <a:pt x="7020" y="2057"/>
                  </a:cubicBezTo>
                  <a:cubicBezTo>
                    <a:pt x="5940" y="2400"/>
                    <a:pt x="5940" y="3086"/>
                    <a:pt x="5940" y="4114"/>
                  </a:cubicBezTo>
                  <a:cubicBezTo>
                    <a:pt x="5940" y="5829"/>
                    <a:pt x="7560" y="8914"/>
                    <a:pt x="11340" y="8914"/>
                  </a:cubicBezTo>
                  <a:cubicBezTo>
                    <a:pt x="12420" y="8914"/>
                    <a:pt x="13500" y="8571"/>
                    <a:pt x="14580" y="8229"/>
                  </a:cubicBezTo>
                  <a:cubicBezTo>
                    <a:pt x="15120" y="7543"/>
                    <a:pt x="15660" y="6857"/>
                    <a:pt x="15660" y="6171"/>
                  </a:cubicBezTo>
                  <a:cubicBezTo>
                    <a:pt x="15660" y="4114"/>
                    <a:pt x="13500" y="1029"/>
                    <a:pt x="9720" y="102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2" name="Circle">
              <a:extLst>
                <a:ext uri="{FF2B5EF4-FFF2-40B4-BE49-F238E27FC236}">
                  <a16:creationId xmlns:a16="http://schemas.microsoft.com/office/drawing/2014/main" id="{1A0730E7-FD95-FF6F-6B19-C30C1AEEAE21}"/>
                </a:ext>
              </a:extLst>
            </p:cNvPr>
            <p:cNvSpPr/>
            <p:nvPr/>
          </p:nvSpPr>
          <p:spPr>
            <a:xfrm>
              <a:off x="11330368" y="5932955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4E860231-B412-707C-9C53-6151142A2F41}"/>
                </a:ext>
              </a:extLst>
            </p:cNvPr>
            <p:cNvSpPr/>
            <p:nvPr/>
          </p:nvSpPr>
          <p:spPr>
            <a:xfrm>
              <a:off x="11433090" y="6049417"/>
              <a:ext cx="152921" cy="110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2" y="18073"/>
                  </a:moveTo>
                  <a:cubicBezTo>
                    <a:pt x="20965" y="19837"/>
                    <a:pt x="20012" y="21159"/>
                    <a:pt x="18741" y="21159"/>
                  </a:cubicBezTo>
                  <a:cubicBezTo>
                    <a:pt x="16200" y="21600"/>
                    <a:pt x="13341" y="21600"/>
                    <a:pt x="10800" y="21600"/>
                  </a:cubicBezTo>
                  <a:cubicBezTo>
                    <a:pt x="7941" y="21600"/>
                    <a:pt x="5400" y="21600"/>
                    <a:pt x="2541" y="21159"/>
                  </a:cubicBezTo>
                  <a:cubicBezTo>
                    <a:pt x="1588" y="21159"/>
                    <a:pt x="635" y="19837"/>
                    <a:pt x="318" y="18073"/>
                  </a:cubicBezTo>
                  <a:cubicBezTo>
                    <a:pt x="0" y="15869"/>
                    <a:pt x="0" y="13224"/>
                    <a:pt x="0" y="11020"/>
                  </a:cubicBezTo>
                  <a:cubicBezTo>
                    <a:pt x="0" y="8376"/>
                    <a:pt x="0" y="6171"/>
                    <a:pt x="318" y="3527"/>
                  </a:cubicBezTo>
                  <a:cubicBezTo>
                    <a:pt x="635" y="2204"/>
                    <a:pt x="1588" y="882"/>
                    <a:pt x="2541" y="441"/>
                  </a:cubicBezTo>
                  <a:cubicBezTo>
                    <a:pt x="5400" y="0"/>
                    <a:pt x="7941" y="0"/>
                    <a:pt x="10800" y="0"/>
                  </a:cubicBezTo>
                  <a:cubicBezTo>
                    <a:pt x="13341" y="0"/>
                    <a:pt x="16200" y="0"/>
                    <a:pt x="18741" y="441"/>
                  </a:cubicBezTo>
                  <a:cubicBezTo>
                    <a:pt x="20012" y="882"/>
                    <a:pt x="20965" y="2204"/>
                    <a:pt x="21282" y="3527"/>
                  </a:cubicBezTo>
                  <a:cubicBezTo>
                    <a:pt x="21600" y="6171"/>
                    <a:pt x="21600" y="8376"/>
                    <a:pt x="21600" y="11020"/>
                  </a:cubicBezTo>
                  <a:cubicBezTo>
                    <a:pt x="21600" y="13224"/>
                    <a:pt x="21600" y="15869"/>
                    <a:pt x="21282" y="18073"/>
                  </a:cubicBezTo>
                  <a:close/>
                  <a:moveTo>
                    <a:pt x="14929" y="10139"/>
                  </a:moveTo>
                  <a:cubicBezTo>
                    <a:pt x="8894" y="4849"/>
                    <a:pt x="8894" y="4849"/>
                    <a:pt x="8894" y="4849"/>
                  </a:cubicBezTo>
                  <a:cubicBezTo>
                    <a:pt x="8576" y="4408"/>
                    <a:pt x="8259" y="4408"/>
                    <a:pt x="7941" y="4408"/>
                  </a:cubicBezTo>
                  <a:cubicBezTo>
                    <a:pt x="7941" y="4849"/>
                    <a:pt x="7624" y="5290"/>
                    <a:pt x="7624" y="5731"/>
                  </a:cubicBezTo>
                  <a:cubicBezTo>
                    <a:pt x="7624" y="16310"/>
                    <a:pt x="7624" y="16310"/>
                    <a:pt x="7624" y="16310"/>
                  </a:cubicBezTo>
                  <a:cubicBezTo>
                    <a:pt x="7624" y="16751"/>
                    <a:pt x="7941" y="17192"/>
                    <a:pt x="7941" y="17192"/>
                  </a:cubicBezTo>
                  <a:cubicBezTo>
                    <a:pt x="8259" y="17192"/>
                    <a:pt x="8259" y="17192"/>
                    <a:pt x="8259" y="17192"/>
                  </a:cubicBezTo>
                  <a:cubicBezTo>
                    <a:pt x="8576" y="17192"/>
                    <a:pt x="8576" y="17192"/>
                    <a:pt x="8894" y="17192"/>
                  </a:cubicBezTo>
                  <a:cubicBezTo>
                    <a:pt x="14929" y="11902"/>
                    <a:pt x="14929" y="11902"/>
                    <a:pt x="14929" y="11902"/>
                  </a:cubicBezTo>
                  <a:cubicBezTo>
                    <a:pt x="15247" y="11461"/>
                    <a:pt x="15247" y="11461"/>
                    <a:pt x="15247" y="11020"/>
                  </a:cubicBezTo>
                  <a:cubicBezTo>
                    <a:pt x="15247" y="10580"/>
                    <a:pt x="15247" y="10139"/>
                    <a:pt x="14929" y="1013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1069CE7-84CC-3BA2-B874-20EDC636C30E}"/>
                </a:ext>
              </a:extLst>
            </p:cNvPr>
            <p:cNvCxnSpPr>
              <a:cxnSpLocks/>
            </p:cNvCxnSpPr>
            <p:nvPr/>
          </p:nvCxnSpPr>
          <p:spPr>
            <a:xfrm>
              <a:off x="11507231" y="-11113"/>
              <a:ext cx="0" cy="4125913"/>
            </a:xfrm>
            <a:prstGeom prst="line">
              <a:avLst/>
            </a:prstGeom>
            <a:noFill/>
            <a:ln w="12700" cap="flat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C934273C-B0E6-60D5-3A4B-B71F9D8819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9724" y="2355128"/>
            <a:ext cx="3321647" cy="57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4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60">
            <a:extLst>
              <a:ext uri="{FF2B5EF4-FFF2-40B4-BE49-F238E27FC236}">
                <a16:creationId xmlns:a16="http://schemas.microsoft.com/office/drawing/2014/main" id="{B76A7BE4-0D34-A06A-EC57-EA4834E4E1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853913" y="3146796"/>
            <a:ext cx="2544926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CDB42080-8171-90ED-2721-DAB43CF1AF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913" y="2757009"/>
            <a:ext cx="2544926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E084FB-61C2-D543-5E9D-C66D9CBA68A2}"/>
              </a:ext>
            </a:extLst>
          </p:cNvPr>
          <p:cNvSpPr/>
          <p:nvPr userDrawn="1"/>
        </p:nvSpPr>
        <p:spPr bwMode="auto">
          <a:xfrm>
            <a:off x="2553264" y="1763683"/>
            <a:ext cx="996076" cy="91215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A7469A-FE40-C9E5-6DFB-5EC196375136}"/>
              </a:ext>
            </a:extLst>
          </p:cNvPr>
          <p:cNvSpPr/>
          <p:nvPr userDrawn="1"/>
        </p:nvSpPr>
        <p:spPr bwMode="auto">
          <a:xfrm>
            <a:off x="2534997" y="4123007"/>
            <a:ext cx="996076" cy="91215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9D329E-2A3C-CAD8-2727-F859F723AE70}"/>
              </a:ext>
            </a:extLst>
          </p:cNvPr>
          <p:cNvSpPr/>
          <p:nvPr userDrawn="1"/>
        </p:nvSpPr>
        <p:spPr bwMode="auto">
          <a:xfrm>
            <a:off x="5529580" y="4123007"/>
            <a:ext cx="996076" cy="91215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4C6FD63-3F37-2BA0-823C-EF9AFC59DAF9}"/>
              </a:ext>
            </a:extLst>
          </p:cNvPr>
          <p:cNvSpPr/>
          <p:nvPr userDrawn="1"/>
        </p:nvSpPr>
        <p:spPr bwMode="auto">
          <a:xfrm>
            <a:off x="5529580" y="1763683"/>
            <a:ext cx="996076" cy="91215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28B0527-D4A9-EADE-48E3-FDA6D74B9113}"/>
              </a:ext>
            </a:extLst>
          </p:cNvPr>
          <p:cNvSpPr/>
          <p:nvPr userDrawn="1"/>
        </p:nvSpPr>
        <p:spPr bwMode="auto">
          <a:xfrm>
            <a:off x="8505896" y="1778832"/>
            <a:ext cx="996076" cy="91215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B7BB4B5-FE8B-BF79-FD7E-FF63A9333971}"/>
              </a:ext>
            </a:extLst>
          </p:cNvPr>
          <p:cNvSpPr/>
          <p:nvPr userDrawn="1"/>
        </p:nvSpPr>
        <p:spPr bwMode="auto">
          <a:xfrm>
            <a:off x="8489326" y="4082080"/>
            <a:ext cx="996076" cy="912158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d-ID"/>
          </a:p>
        </p:txBody>
      </p:sp>
      <p:sp>
        <p:nvSpPr>
          <p:cNvPr id="46" name="Text Placeholder 60">
            <a:extLst>
              <a:ext uri="{FF2B5EF4-FFF2-40B4-BE49-F238E27FC236}">
                <a16:creationId xmlns:a16="http://schemas.microsoft.com/office/drawing/2014/main" id="{73D65520-C698-AF43-C1CC-F01B238EFFC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46226" y="3148204"/>
            <a:ext cx="2544926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7" name="Text Placeholder 60">
            <a:extLst>
              <a:ext uri="{FF2B5EF4-FFF2-40B4-BE49-F238E27FC236}">
                <a16:creationId xmlns:a16="http://schemas.microsoft.com/office/drawing/2014/main" id="{23A66468-FED8-CFBC-4F1C-51E9A8ED5DA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46226" y="2758417"/>
            <a:ext cx="2544926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8" name="Text Placeholder 60">
            <a:extLst>
              <a:ext uri="{FF2B5EF4-FFF2-40B4-BE49-F238E27FC236}">
                <a16:creationId xmlns:a16="http://schemas.microsoft.com/office/drawing/2014/main" id="{5B0F7397-77E7-AA60-3FDE-86AB7DF5F1F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45864" y="5497002"/>
            <a:ext cx="2544926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9" name="Text Placeholder 60">
            <a:extLst>
              <a:ext uri="{FF2B5EF4-FFF2-40B4-BE49-F238E27FC236}">
                <a16:creationId xmlns:a16="http://schemas.microsoft.com/office/drawing/2014/main" id="{69F98258-8835-F9BF-44F1-E438D733770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864" y="5107215"/>
            <a:ext cx="2544926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0" name="Text Placeholder 60">
            <a:extLst>
              <a:ext uri="{FF2B5EF4-FFF2-40B4-BE49-F238E27FC236}">
                <a16:creationId xmlns:a16="http://schemas.microsoft.com/office/drawing/2014/main" id="{50D9D3E4-849C-9096-FC3D-8A49FE877E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853913" y="5497002"/>
            <a:ext cx="2544926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1" name="Text Placeholder 60">
            <a:extLst>
              <a:ext uri="{FF2B5EF4-FFF2-40B4-BE49-F238E27FC236}">
                <a16:creationId xmlns:a16="http://schemas.microsoft.com/office/drawing/2014/main" id="{5D750D81-A417-F927-F4E5-56AEC94186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853913" y="5107215"/>
            <a:ext cx="2544926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2" name="Text Placeholder 60">
            <a:extLst>
              <a:ext uri="{FF2B5EF4-FFF2-40B4-BE49-F238E27FC236}">
                <a16:creationId xmlns:a16="http://schemas.microsoft.com/office/drawing/2014/main" id="{E0C0BF05-EC2B-6623-1D6C-140192209E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29588" y="3146796"/>
            <a:ext cx="2544926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3" name="Text Placeholder 60">
            <a:extLst>
              <a:ext uri="{FF2B5EF4-FFF2-40B4-BE49-F238E27FC236}">
                <a16:creationId xmlns:a16="http://schemas.microsoft.com/office/drawing/2014/main" id="{AD87A4D4-B704-CD67-6AC4-F75DADACA72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29588" y="2757009"/>
            <a:ext cx="2544926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4" name="Text Placeholder 60">
            <a:extLst>
              <a:ext uri="{FF2B5EF4-FFF2-40B4-BE49-F238E27FC236}">
                <a16:creationId xmlns:a16="http://schemas.microsoft.com/office/drawing/2014/main" id="{B93C81AC-D900-C203-D31A-D199A732B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629588" y="5461589"/>
            <a:ext cx="2544926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5" name="Text Placeholder 60">
            <a:extLst>
              <a:ext uri="{FF2B5EF4-FFF2-40B4-BE49-F238E27FC236}">
                <a16:creationId xmlns:a16="http://schemas.microsoft.com/office/drawing/2014/main" id="{63A47076-3EA3-5B3A-A869-F6A0CCDDA01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629588" y="5071802"/>
            <a:ext cx="2544926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3CE1C-06D8-7433-9ED8-F5C921E0745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Text">
            <a:extLst>
              <a:ext uri="{FF2B5EF4-FFF2-40B4-BE49-F238E27FC236}">
                <a16:creationId xmlns:a16="http://schemas.microsoft.com/office/drawing/2014/main" id="{1C6E65E1-5870-9E83-DB60-50E31F7C5D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7285" y="704872"/>
            <a:ext cx="10515600" cy="7810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66A3543-D980-4AA2-022D-F5C63EB17FA9}"/>
              </a:ext>
            </a:extLst>
          </p:cNvPr>
          <p:cNvCxnSpPr>
            <a:cxnSpLocks/>
          </p:cNvCxnSpPr>
          <p:nvPr userDrawn="1"/>
        </p:nvCxnSpPr>
        <p:spPr>
          <a:xfrm flipV="1">
            <a:off x="687285" y="1433753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37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B2859E-8A6C-4663-97C1-9C8D578BAC92}"/>
              </a:ext>
            </a:extLst>
          </p:cNvPr>
          <p:cNvCxnSpPr/>
          <p:nvPr userDrawn="1"/>
        </p:nvCxnSpPr>
        <p:spPr>
          <a:xfrm>
            <a:off x="957943" y="3585028"/>
            <a:ext cx="9985828" cy="0"/>
          </a:xfrm>
          <a:prstGeom prst="line">
            <a:avLst/>
          </a:prstGeom>
          <a:ln w="57150" cap="rnd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E084FB-61C2-D543-5E9D-C66D9CBA68A2}"/>
              </a:ext>
            </a:extLst>
          </p:cNvPr>
          <p:cNvSpPr/>
          <p:nvPr userDrawn="1"/>
        </p:nvSpPr>
        <p:spPr bwMode="auto">
          <a:xfrm>
            <a:off x="1355875" y="3112864"/>
            <a:ext cx="1053496" cy="9647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0" dirty="0">
                <a:latin typeface="Aptos" panose="020B0004020202020204" pitchFamily="34" charset="0"/>
                <a:cs typeface="Calibri" panose="020F0502020204030204" pitchFamily="34" charset="0"/>
              </a:rPr>
              <a:t>01</a:t>
            </a:r>
            <a:endParaRPr lang="id-ID" sz="2800" b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A7469A-FE40-C9E5-6DFB-5EC196375136}"/>
              </a:ext>
            </a:extLst>
          </p:cNvPr>
          <p:cNvSpPr/>
          <p:nvPr userDrawn="1"/>
        </p:nvSpPr>
        <p:spPr bwMode="auto">
          <a:xfrm>
            <a:off x="9286230" y="3112864"/>
            <a:ext cx="1053496" cy="9647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0" dirty="0">
                <a:latin typeface="Aptos" panose="020B0004020202020204" pitchFamily="34" charset="0"/>
              </a:rPr>
              <a:t>06</a:t>
            </a:r>
            <a:endParaRPr lang="id-ID" sz="2800" b="0" dirty="0">
              <a:latin typeface="Aptos" panose="020B0004020202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D9D329E-2A3C-CAD8-2727-F859F723AE70}"/>
              </a:ext>
            </a:extLst>
          </p:cNvPr>
          <p:cNvSpPr/>
          <p:nvPr userDrawn="1"/>
        </p:nvSpPr>
        <p:spPr bwMode="auto">
          <a:xfrm>
            <a:off x="6114088" y="3112864"/>
            <a:ext cx="1053496" cy="9647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0" dirty="0">
                <a:latin typeface="Aptos" panose="020B0004020202020204" pitchFamily="34" charset="0"/>
              </a:rPr>
              <a:t>04</a:t>
            </a:r>
            <a:endParaRPr lang="id-ID" sz="2800" b="0" dirty="0">
              <a:latin typeface="Aptos" panose="020B0004020202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4C6FD63-3F37-2BA0-823C-EF9AFC59DAF9}"/>
              </a:ext>
            </a:extLst>
          </p:cNvPr>
          <p:cNvSpPr/>
          <p:nvPr userDrawn="1"/>
        </p:nvSpPr>
        <p:spPr bwMode="auto">
          <a:xfrm>
            <a:off x="2941946" y="3112864"/>
            <a:ext cx="1053496" cy="9647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0" dirty="0">
                <a:latin typeface="Aptos" panose="020B0004020202020204" pitchFamily="34" charset="0"/>
              </a:rPr>
              <a:t>02</a:t>
            </a:r>
            <a:endParaRPr lang="id-ID" sz="2800" b="0" dirty="0">
              <a:latin typeface="Aptos" panose="020B00040202020202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28B0527-D4A9-EADE-48E3-FDA6D74B9113}"/>
              </a:ext>
            </a:extLst>
          </p:cNvPr>
          <p:cNvSpPr/>
          <p:nvPr userDrawn="1"/>
        </p:nvSpPr>
        <p:spPr bwMode="auto">
          <a:xfrm>
            <a:off x="4528017" y="3112864"/>
            <a:ext cx="1053496" cy="9647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0" dirty="0">
                <a:latin typeface="Aptos" panose="020B0004020202020204" pitchFamily="34" charset="0"/>
              </a:rPr>
              <a:t>03</a:t>
            </a:r>
            <a:endParaRPr lang="id-ID" sz="2800" b="0" dirty="0">
              <a:latin typeface="Aptos" panose="020B0004020202020204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B7BB4B5-FE8B-BF79-FD7E-FF63A9333971}"/>
              </a:ext>
            </a:extLst>
          </p:cNvPr>
          <p:cNvSpPr/>
          <p:nvPr userDrawn="1"/>
        </p:nvSpPr>
        <p:spPr bwMode="auto">
          <a:xfrm>
            <a:off x="7700159" y="3112864"/>
            <a:ext cx="1053496" cy="96474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b="0" dirty="0">
                <a:latin typeface="Aptos" panose="020B0004020202020204" pitchFamily="34" charset="0"/>
              </a:rPr>
              <a:t>05</a:t>
            </a:r>
            <a:endParaRPr lang="id-ID" sz="2800" b="0" dirty="0">
              <a:latin typeface="Aptos" panose="020B0004020202020204" pitchFamily="34" charset="0"/>
            </a:endParaRPr>
          </a:p>
        </p:txBody>
      </p:sp>
      <p:sp>
        <p:nvSpPr>
          <p:cNvPr id="20" name="Text Placeholder 60">
            <a:extLst>
              <a:ext uri="{FF2B5EF4-FFF2-40B4-BE49-F238E27FC236}">
                <a16:creationId xmlns:a16="http://schemas.microsoft.com/office/drawing/2014/main" id="{B76A7BE4-0D34-A06A-EC57-EA4834E4E1A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657753" y="2438661"/>
            <a:ext cx="1906298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CDB42080-8171-90ED-2721-DAB43CF1AF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657753" y="2048874"/>
            <a:ext cx="1906298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6" name="Text Placeholder 60">
            <a:extLst>
              <a:ext uri="{FF2B5EF4-FFF2-40B4-BE49-F238E27FC236}">
                <a16:creationId xmlns:a16="http://schemas.microsoft.com/office/drawing/2014/main" id="{73D65520-C698-AF43-C1CC-F01B238EFFC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55756" y="2440069"/>
            <a:ext cx="1906298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7" name="Text Placeholder 60">
            <a:extLst>
              <a:ext uri="{FF2B5EF4-FFF2-40B4-BE49-F238E27FC236}">
                <a16:creationId xmlns:a16="http://schemas.microsoft.com/office/drawing/2014/main" id="{23A66468-FED8-CFBC-4F1C-51E9A8ED5DA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655756" y="2050282"/>
            <a:ext cx="1906298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8" name="Text Placeholder 60">
            <a:extLst>
              <a:ext uri="{FF2B5EF4-FFF2-40B4-BE49-F238E27FC236}">
                <a16:creationId xmlns:a16="http://schemas.microsoft.com/office/drawing/2014/main" id="{5B0F7397-77E7-AA60-3FDE-86AB7DF5F1F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9702" y="5065361"/>
            <a:ext cx="1906298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49" name="Text Placeholder 60">
            <a:extLst>
              <a:ext uri="{FF2B5EF4-FFF2-40B4-BE49-F238E27FC236}">
                <a16:creationId xmlns:a16="http://schemas.microsoft.com/office/drawing/2014/main" id="{69F98258-8835-F9BF-44F1-E438D733770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89702" y="4675574"/>
            <a:ext cx="1906298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0" name="Text Placeholder 60">
            <a:extLst>
              <a:ext uri="{FF2B5EF4-FFF2-40B4-BE49-F238E27FC236}">
                <a16:creationId xmlns:a16="http://schemas.microsoft.com/office/drawing/2014/main" id="{50D9D3E4-849C-9096-FC3D-8A49FE877E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57943" y="5070096"/>
            <a:ext cx="1906298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1" name="Text Placeholder 60">
            <a:extLst>
              <a:ext uri="{FF2B5EF4-FFF2-40B4-BE49-F238E27FC236}">
                <a16:creationId xmlns:a16="http://schemas.microsoft.com/office/drawing/2014/main" id="{5D750D81-A417-F927-F4E5-56AEC94186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7943" y="4680309"/>
            <a:ext cx="1906298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2" name="Text Placeholder 60">
            <a:extLst>
              <a:ext uri="{FF2B5EF4-FFF2-40B4-BE49-F238E27FC236}">
                <a16:creationId xmlns:a16="http://schemas.microsoft.com/office/drawing/2014/main" id="{E0C0BF05-EC2B-6623-1D6C-140192209E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929827" y="2438661"/>
            <a:ext cx="1906298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3" name="Text Placeholder 60">
            <a:extLst>
              <a:ext uri="{FF2B5EF4-FFF2-40B4-BE49-F238E27FC236}">
                <a16:creationId xmlns:a16="http://schemas.microsoft.com/office/drawing/2014/main" id="{AD87A4D4-B704-CD67-6AC4-F75DADACA72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929827" y="2048874"/>
            <a:ext cx="1906298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4" name="Text Placeholder 60">
            <a:extLst>
              <a:ext uri="{FF2B5EF4-FFF2-40B4-BE49-F238E27FC236}">
                <a16:creationId xmlns:a16="http://schemas.microsoft.com/office/drawing/2014/main" id="{B93C81AC-D900-C203-D31A-D199A732B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79932" y="5063953"/>
            <a:ext cx="1906298" cy="851046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55" name="Text Placeholder 60">
            <a:extLst>
              <a:ext uri="{FF2B5EF4-FFF2-40B4-BE49-F238E27FC236}">
                <a16:creationId xmlns:a16="http://schemas.microsoft.com/office/drawing/2014/main" id="{63A47076-3EA3-5B3A-A869-F6A0CCDDA01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379932" y="4674166"/>
            <a:ext cx="1906298" cy="3785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1600" b="1" kern="1200" dirty="0">
                <a:solidFill>
                  <a:schemeClr val="accent2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3CE1C-06D8-7433-9ED8-F5C921E0745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Text">
            <a:extLst>
              <a:ext uri="{FF2B5EF4-FFF2-40B4-BE49-F238E27FC236}">
                <a16:creationId xmlns:a16="http://schemas.microsoft.com/office/drawing/2014/main" id="{1C6E65E1-5870-9E83-DB60-50E31F7C5D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7285" y="613817"/>
            <a:ext cx="10515600" cy="7810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0CAC22-986D-8BE2-9612-604E4F827CEA}"/>
              </a:ext>
            </a:extLst>
          </p:cNvPr>
          <p:cNvCxnSpPr>
            <a:cxnSpLocks/>
          </p:cNvCxnSpPr>
          <p:nvPr userDrawn="1"/>
        </p:nvCxnSpPr>
        <p:spPr>
          <a:xfrm flipV="1">
            <a:off x="687285" y="1337811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14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5F6CC7DC-3E04-42A4-E03E-599A62276B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318079" y="3938297"/>
            <a:ext cx="3455763" cy="1209027"/>
          </a:xfrm>
        </p:spPr>
        <p:txBody>
          <a:bodyPr>
            <a:normAutofit/>
          </a:bodyPr>
          <a:lstStyle>
            <a:lvl1pPr marL="285750" indent="-285750" algn="l">
              <a:buSzPct val="100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6A7E97-51CB-5E5E-12AB-A81CAFD55168}"/>
              </a:ext>
            </a:extLst>
          </p:cNvPr>
          <p:cNvSpPr/>
          <p:nvPr userDrawn="1"/>
        </p:nvSpPr>
        <p:spPr>
          <a:xfrm>
            <a:off x="1227939" y="1259158"/>
            <a:ext cx="2650291" cy="1206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0" name="Text Placeholder 60">
            <a:extLst>
              <a:ext uri="{FF2B5EF4-FFF2-40B4-BE49-F238E27FC236}">
                <a16:creationId xmlns:a16="http://schemas.microsoft.com/office/drawing/2014/main" id="{AF1DC646-6F31-FDA5-DEC2-117E635ACF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52468" y="1297551"/>
            <a:ext cx="1787418" cy="365126"/>
          </a:xfrm>
        </p:spPr>
        <p:txBody>
          <a:bodyPr>
            <a:noAutofit/>
          </a:bodyPr>
          <a:lstStyle>
            <a:lvl1pPr marL="0" indent="0" algn="ctr">
              <a:lnSpc>
                <a:spcPct val="130000"/>
              </a:lnSpc>
              <a:buNone/>
              <a:def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2B174DAA-6FBD-5A4F-4E65-FBA4BF04FF3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04290" y="1665850"/>
            <a:ext cx="1683774" cy="558231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lang="en-US" sz="3600" kern="1200" dirty="0">
                <a:solidFill>
                  <a:schemeClr val="bg1"/>
                </a:solidFill>
                <a:latin typeface="+mj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2CE9F-89FF-43DE-45D3-6EE5BC6F6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4525" y="1605519"/>
            <a:ext cx="4248505" cy="781051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60">
            <a:extLst>
              <a:ext uri="{FF2B5EF4-FFF2-40B4-BE49-F238E27FC236}">
                <a16:creationId xmlns:a16="http://schemas.microsoft.com/office/drawing/2014/main" id="{FEFA701D-46F2-754D-A5AB-106F6131631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44525" y="2623485"/>
            <a:ext cx="3928275" cy="1209027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F14F11-C238-9743-EAD1-A960DDE8AD4C}"/>
              </a:ext>
            </a:extLst>
          </p:cNvPr>
          <p:cNvSpPr/>
          <p:nvPr userDrawn="1"/>
        </p:nvSpPr>
        <p:spPr>
          <a:xfrm>
            <a:off x="3955890" y="1255253"/>
            <a:ext cx="2650291" cy="12062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6" name="Text Placeholder 60">
            <a:extLst>
              <a:ext uri="{FF2B5EF4-FFF2-40B4-BE49-F238E27FC236}">
                <a16:creationId xmlns:a16="http://schemas.microsoft.com/office/drawing/2014/main" id="{3D513C1D-D214-47E7-FCD2-0935E0DE675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80419" y="1293646"/>
            <a:ext cx="1787418" cy="365126"/>
          </a:xfrm>
        </p:spPr>
        <p:txBody>
          <a:bodyPr>
            <a:noAutofit/>
          </a:bodyPr>
          <a:lstStyle>
            <a:lvl1pPr marL="0" indent="0" algn="ctr">
              <a:lnSpc>
                <a:spcPct val="130000"/>
              </a:lnSpc>
              <a:buNone/>
              <a:defRPr lang="en-US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27" name="Text Placeholder 60">
            <a:extLst>
              <a:ext uri="{FF2B5EF4-FFF2-40B4-BE49-F238E27FC236}">
                <a16:creationId xmlns:a16="http://schemas.microsoft.com/office/drawing/2014/main" id="{FAFD0435-E7E9-8270-4A1D-F27858FB2A9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32241" y="1661945"/>
            <a:ext cx="1683774" cy="558231"/>
          </a:xfrm>
        </p:spPr>
        <p:txBody>
          <a:bodyPr anchor="ctr">
            <a:noAutofit/>
          </a:bodyPr>
          <a:lstStyle>
            <a:lvl1pPr marL="0" indent="0" algn="ctr">
              <a:lnSpc>
                <a:spcPct val="130000"/>
              </a:lnSpc>
              <a:buNone/>
              <a:defRPr lang="en-US" sz="3600" kern="1200" dirty="0">
                <a:solidFill>
                  <a:schemeClr val="bg1"/>
                </a:solidFill>
                <a:latin typeface="+mj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F32D24-28BD-86E0-DAB0-7BA27B3F65DE}"/>
              </a:ext>
            </a:extLst>
          </p:cNvPr>
          <p:cNvSpPr/>
          <p:nvPr userDrawn="1"/>
        </p:nvSpPr>
        <p:spPr>
          <a:xfrm>
            <a:off x="1222010" y="2596744"/>
            <a:ext cx="5428034" cy="300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0" dist="165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hart Placeholder 29">
            <a:extLst>
              <a:ext uri="{FF2B5EF4-FFF2-40B4-BE49-F238E27FC236}">
                <a16:creationId xmlns:a16="http://schemas.microsoft.com/office/drawing/2014/main" id="{E2EEB780-83C5-2F45-5327-F43513C51618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1441450" y="2624138"/>
            <a:ext cx="5029200" cy="2873375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D52E21-39F3-75A1-94DD-CD98DB335541}"/>
              </a:ext>
            </a:extLst>
          </p:cNvPr>
          <p:cNvCxnSpPr>
            <a:cxnSpLocks/>
          </p:cNvCxnSpPr>
          <p:nvPr userDrawn="1"/>
        </p:nvCxnSpPr>
        <p:spPr>
          <a:xfrm flipV="1">
            <a:off x="7179862" y="2492355"/>
            <a:ext cx="27432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0BAEDA-BBA5-3481-121D-2C80CE227BB0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38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5F10E-2838-7EEB-196B-A4DEA7E2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DE5F9-EFD1-EE61-20D4-8A2F2F583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3B75C-E38E-59B2-816C-DA567F3AB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126AA-F7D6-4411-9B1F-295CED05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686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1AB10A-6E96-03E2-E66A-FB66633F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3825C-8AD6-F9F5-91C2-23A3886CF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0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D2D8D-6E31-4916-5A83-E45693CA2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1EB1F-6BE6-11AD-9F9E-64D40FFDA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8E48F-86F7-E508-E768-99F7AB566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33082B-E6D1-2344-EDAC-EBA33DD48F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E939D0-CEB1-2FE3-7CBA-A4B83231B8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1E44A7-C1B7-9839-84EB-F5ECA06BAA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686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9E24D5-C3F5-BA93-0059-091AD547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A784FF-3485-96DD-A176-6343257B0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4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6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06316-914E-E6AA-3C8E-17700ED51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1DE26-76F5-7F94-7E14-6C75D7474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A6DFC4-A4C5-1EC3-A3DA-211D3353F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10A84-146D-EB14-B17D-828FD03573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686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EBDB08-8F5D-4CC8-E19E-AF9182BB7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48353-C3A0-4BBF-7BE9-C1E7B1E7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4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A2F99F-8B72-3656-D6E8-2561398DF7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6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A2F99F-8B72-3656-D6E8-2561398DF7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FF1CBF-1201-EA90-B2EE-18D9A37A57F3}"/>
              </a:ext>
            </a:extLst>
          </p:cNvPr>
          <p:cNvSpPr/>
          <p:nvPr userDrawn="1"/>
        </p:nvSpPr>
        <p:spPr>
          <a:xfrm>
            <a:off x="445099" y="5876544"/>
            <a:ext cx="1158240" cy="7902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9FD6B3C-240C-E14D-E879-0549CD8A4D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448" y="746070"/>
            <a:ext cx="4762500" cy="547687"/>
          </a:xfrm>
        </p:spPr>
        <p:txBody>
          <a:bodyPr/>
          <a:lstStyle>
            <a:lvl1pPr>
              <a:lnSpc>
                <a:spcPct val="100000"/>
              </a:lnSpc>
              <a:defRPr lang="en-US" sz="3200" b="1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7475E31-CA61-7ABE-061B-48DD58B20F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7951" y="552921"/>
            <a:ext cx="1090157" cy="316193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91566EA-4336-6CC3-DC25-C6B73F938484}"/>
              </a:ext>
            </a:extLst>
          </p:cNvPr>
          <p:cNvCxnSpPr>
            <a:cxnSpLocks/>
          </p:cNvCxnSpPr>
          <p:nvPr userDrawn="1"/>
        </p:nvCxnSpPr>
        <p:spPr>
          <a:xfrm flipV="1">
            <a:off x="726169" y="1281574"/>
            <a:ext cx="27432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47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A2F99F-8B72-3656-D6E8-2561398DF7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FF1CBF-1201-EA90-B2EE-18D9A37A57F3}"/>
              </a:ext>
            </a:extLst>
          </p:cNvPr>
          <p:cNvSpPr/>
          <p:nvPr userDrawn="1"/>
        </p:nvSpPr>
        <p:spPr>
          <a:xfrm>
            <a:off x="327546" y="5876544"/>
            <a:ext cx="1367142" cy="7902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9FD6B3C-240C-E14D-E879-0549CD8A4D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448" y="869114"/>
            <a:ext cx="4762500" cy="547687"/>
          </a:xfrm>
        </p:spPr>
        <p:txBody>
          <a:bodyPr/>
          <a:lstStyle>
            <a:lvl1pPr>
              <a:lnSpc>
                <a:spcPct val="100000"/>
              </a:lnSpc>
              <a:defRPr lang="en-US" sz="3200" b="1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9560AC-3F02-930C-10BA-47FB933B6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6448" y="1545217"/>
            <a:ext cx="4762500" cy="1758950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2C3E748-1898-2509-CC1D-CE5D31F5A5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7951" y="552921"/>
            <a:ext cx="1090157" cy="31619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ED4512-8B49-D02F-2900-889F9B83BECE}"/>
              </a:ext>
            </a:extLst>
          </p:cNvPr>
          <p:cNvCxnSpPr>
            <a:cxnSpLocks/>
          </p:cNvCxnSpPr>
          <p:nvPr userDrawn="1"/>
        </p:nvCxnSpPr>
        <p:spPr>
          <a:xfrm flipV="1">
            <a:off x="687285" y="1398526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58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4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409BEC0F-2886-5236-3FC6-B0809F48C2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1173"/>
          <a:stretch/>
        </p:blipFill>
        <p:spPr>
          <a:xfrm>
            <a:off x="1" y="-19964"/>
            <a:ext cx="12192000" cy="689792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65A3B38-3B30-6005-C367-7FBD12624C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19724" y="34585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3600" b="1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F6B93DEE-6EE0-3EA9-3C92-EBFCBFB01D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9724" y="39957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20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C7DD927-DE27-47FE-8C8A-262C01C9B5C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9724" y="2355128"/>
            <a:ext cx="3321647" cy="57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4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3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74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2B745-B5A9-DAEC-4B81-3997E5198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31D640-59E7-3E34-9B8F-BA9E3BEF2E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686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937DB-E192-8219-6C7F-AD7E969F7B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1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1">
            <a:extLst>
              <a:ext uri="{FF2B5EF4-FFF2-40B4-BE49-F238E27FC236}">
                <a16:creationId xmlns:a16="http://schemas.microsoft.com/office/drawing/2014/main" id="{6FF4A366-183B-1210-4ECB-7B5C06F5C1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7949" y="789970"/>
            <a:ext cx="9080500" cy="54768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lang="en-US" sz="3200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sz="2800" b="1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>
              <a:buNone/>
              <a:defRPr lang="en-US" sz="2800" b="1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>
              <a:buNone/>
              <a:defRPr lang="en-US" sz="2800" b="1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EF882DD-A048-A744-D368-23ADF0053D65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7949" y="1514160"/>
            <a:ext cx="3657600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CA7B02-296E-8529-4A66-686A91E6E9C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9C8F64-5F4B-9580-A980-6CF9DE15CAD6}"/>
              </a:ext>
            </a:extLst>
          </p:cNvPr>
          <p:cNvSpPr/>
          <p:nvPr userDrawn="1"/>
        </p:nvSpPr>
        <p:spPr>
          <a:xfrm>
            <a:off x="7400324" y="2914650"/>
            <a:ext cx="4791676" cy="2362200"/>
          </a:xfrm>
          <a:prstGeom prst="rect">
            <a:avLst/>
          </a:prstGeom>
          <a:solidFill>
            <a:srgbClr val="007FC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ED1FB2B-A04D-8013-5AFD-4BC6C76AA596}"/>
              </a:ext>
            </a:extLst>
          </p:cNvPr>
          <p:cNvSpPr/>
          <p:nvPr userDrawn="1"/>
        </p:nvSpPr>
        <p:spPr>
          <a:xfrm>
            <a:off x="1123950" y="1904679"/>
            <a:ext cx="2190750" cy="4047237"/>
          </a:xfrm>
          <a:prstGeom prst="roundRect">
            <a:avLst>
              <a:gd name="adj" fmla="val 5551"/>
            </a:avLst>
          </a:prstGeom>
          <a:solidFill>
            <a:srgbClr val="51515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846E128-26C7-BBFF-8084-D2781142A8EC}"/>
              </a:ext>
            </a:extLst>
          </p:cNvPr>
          <p:cNvSpPr/>
          <p:nvPr userDrawn="1"/>
        </p:nvSpPr>
        <p:spPr>
          <a:xfrm>
            <a:off x="5357512" y="1904679"/>
            <a:ext cx="2190750" cy="4047237"/>
          </a:xfrm>
          <a:prstGeom prst="roundRect">
            <a:avLst>
              <a:gd name="adj" fmla="val 5551"/>
            </a:avLst>
          </a:prstGeom>
          <a:solidFill>
            <a:srgbClr val="51515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30F84AB-A4D2-7296-14C6-075B04DAFAF0}"/>
              </a:ext>
            </a:extLst>
          </p:cNvPr>
          <p:cNvSpPr/>
          <p:nvPr userDrawn="1"/>
        </p:nvSpPr>
        <p:spPr>
          <a:xfrm>
            <a:off x="3104549" y="1657350"/>
            <a:ext cx="2400901" cy="4435475"/>
          </a:xfrm>
          <a:prstGeom prst="roundRect">
            <a:avLst>
              <a:gd name="adj" fmla="val 5899"/>
            </a:avLst>
          </a:prstGeom>
          <a:solidFill>
            <a:srgbClr val="0080C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C6FC12-D16A-C272-2DC9-342A9E247D26}"/>
              </a:ext>
            </a:extLst>
          </p:cNvPr>
          <p:cNvCxnSpPr>
            <a:cxnSpLocks/>
          </p:cNvCxnSpPr>
          <p:nvPr userDrawn="1"/>
        </p:nvCxnSpPr>
        <p:spPr>
          <a:xfrm>
            <a:off x="1550311" y="4095750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75DB48-71C8-0528-4163-CEE8D67D760D}"/>
              </a:ext>
            </a:extLst>
          </p:cNvPr>
          <p:cNvCxnSpPr>
            <a:cxnSpLocks/>
          </p:cNvCxnSpPr>
          <p:nvPr userDrawn="1"/>
        </p:nvCxnSpPr>
        <p:spPr>
          <a:xfrm>
            <a:off x="1550311" y="4561681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4B368A-E3C5-5D17-2F6E-23FC02842D71}"/>
              </a:ext>
            </a:extLst>
          </p:cNvPr>
          <p:cNvCxnSpPr>
            <a:cxnSpLocks/>
          </p:cNvCxnSpPr>
          <p:nvPr userDrawn="1"/>
        </p:nvCxnSpPr>
        <p:spPr>
          <a:xfrm>
            <a:off x="1550311" y="5027612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D0D13-65F5-690F-5778-E9F0FF475F85}"/>
              </a:ext>
            </a:extLst>
          </p:cNvPr>
          <p:cNvCxnSpPr>
            <a:cxnSpLocks/>
          </p:cNvCxnSpPr>
          <p:nvPr userDrawn="1"/>
        </p:nvCxnSpPr>
        <p:spPr>
          <a:xfrm>
            <a:off x="5922672" y="4095750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0BF524-5CEA-B851-7052-F447ACAEFF26}"/>
              </a:ext>
            </a:extLst>
          </p:cNvPr>
          <p:cNvCxnSpPr>
            <a:cxnSpLocks/>
          </p:cNvCxnSpPr>
          <p:nvPr userDrawn="1"/>
        </p:nvCxnSpPr>
        <p:spPr>
          <a:xfrm>
            <a:off x="5922672" y="4561681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E54963-1EB0-923E-6AB4-4107AFB2C8F9}"/>
              </a:ext>
            </a:extLst>
          </p:cNvPr>
          <p:cNvCxnSpPr>
            <a:cxnSpLocks/>
          </p:cNvCxnSpPr>
          <p:nvPr userDrawn="1"/>
        </p:nvCxnSpPr>
        <p:spPr>
          <a:xfrm>
            <a:off x="5922672" y="5027612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A6D546-471F-F201-6F8E-380E4E33273B}"/>
              </a:ext>
            </a:extLst>
          </p:cNvPr>
          <p:cNvCxnSpPr>
            <a:cxnSpLocks/>
          </p:cNvCxnSpPr>
          <p:nvPr userDrawn="1"/>
        </p:nvCxnSpPr>
        <p:spPr>
          <a:xfrm>
            <a:off x="3703808" y="4251822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06DDDA7-F5B7-F246-EB9B-D2D56736DCBE}"/>
              </a:ext>
            </a:extLst>
          </p:cNvPr>
          <p:cNvCxnSpPr>
            <a:cxnSpLocks/>
          </p:cNvCxnSpPr>
          <p:nvPr userDrawn="1"/>
        </p:nvCxnSpPr>
        <p:spPr>
          <a:xfrm>
            <a:off x="3703808" y="4717753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7E81BBE-C233-1A36-BC39-2B3D8B7229EE}"/>
              </a:ext>
            </a:extLst>
          </p:cNvPr>
          <p:cNvCxnSpPr>
            <a:cxnSpLocks/>
          </p:cNvCxnSpPr>
          <p:nvPr userDrawn="1"/>
        </p:nvCxnSpPr>
        <p:spPr>
          <a:xfrm>
            <a:off x="3703808" y="5183684"/>
            <a:ext cx="1211498" cy="0"/>
          </a:xfrm>
          <a:prstGeom prst="line">
            <a:avLst/>
          </a:prstGeom>
          <a:ln>
            <a:solidFill>
              <a:schemeClr val="bg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DBB0E51-9F16-AB0E-F2E0-2AF46D02FC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08913" y="3103218"/>
            <a:ext cx="4078287" cy="2080466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15DCB9-CBF0-A238-2DD2-09709600F712}"/>
              </a:ext>
            </a:extLst>
          </p:cNvPr>
          <p:cNvSpPr/>
          <p:nvPr userDrawn="1"/>
        </p:nvSpPr>
        <p:spPr>
          <a:xfrm>
            <a:off x="1602556" y="5445125"/>
            <a:ext cx="121149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Order Now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05F60A-83B1-4B1A-149F-1308EA0C478B}"/>
              </a:ext>
            </a:extLst>
          </p:cNvPr>
          <p:cNvSpPr/>
          <p:nvPr userDrawn="1"/>
        </p:nvSpPr>
        <p:spPr>
          <a:xfrm>
            <a:off x="5921107" y="5445124"/>
            <a:ext cx="121149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Order Now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0666EE7-75D3-5B03-728B-2A44245E8A28}"/>
              </a:ext>
            </a:extLst>
          </p:cNvPr>
          <p:cNvSpPr/>
          <p:nvPr userDrawn="1"/>
        </p:nvSpPr>
        <p:spPr>
          <a:xfrm>
            <a:off x="3673281" y="5499755"/>
            <a:ext cx="1211498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Order Now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BF330EA-B651-2C15-0721-1DBC5630C43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6810" y="3719537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1B29F975-5ED1-FD13-3885-D87A3E4EDE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96810" y="4174424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1941A408-3520-C05B-D0DF-9A49E30241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6810" y="4629311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C856F322-E440-6DA2-8C90-BA48EE42B5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50144" y="3936893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5EE572AD-332D-E272-B442-464A74C42B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50144" y="4391780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68D1F31F-0061-09EF-BB80-9A9CA12BE49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0144" y="4846667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7DC1B310-7694-783A-96B9-92FEE91870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663369" y="3843157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Text Placeholder 26">
            <a:extLst>
              <a:ext uri="{FF2B5EF4-FFF2-40B4-BE49-F238E27FC236}">
                <a16:creationId xmlns:a16="http://schemas.microsoft.com/office/drawing/2014/main" id="{08D89420-08F3-5A4F-C9E0-406C2405A97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63369" y="4298044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Text Placeholder 26">
            <a:extLst>
              <a:ext uri="{FF2B5EF4-FFF2-40B4-BE49-F238E27FC236}">
                <a16:creationId xmlns:a16="http://schemas.microsoft.com/office/drawing/2014/main" id="{91B7A241-ECA4-B738-6D2D-4B30B86329B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663369" y="4752931"/>
            <a:ext cx="1726973" cy="314929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2349993E-BE35-891D-421E-9A71456BB63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93626" y="3263699"/>
            <a:ext cx="1726973" cy="31492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Styles</a:t>
            </a:r>
          </a:p>
        </p:txBody>
      </p:sp>
      <p:sp>
        <p:nvSpPr>
          <p:cNvPr id="40" name="Text Placeholder 26">
            <a:extLst>
              <a:ext uri="{FF2B5EF4-FFF2-40B4-BE49-F238E27FC236}">
                <a16:creationId xmlns:a16="http://schemas.microsoft.com/office/drawing/2014/main" id="{B7882CCC-399B-2B9A-2F81-E4FAA90FFE9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62638" y="3320593"/>
            <a:ext cx="1726973" cy="31492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Styles</a:t>
            </a:r>
          </a:p>
        </p:txBody>
      </p:sp>
      <p:sp>
        <p:nvSpPr>
          <p:cNvPr id="41" name="Text Placeholder 26">
            <a:extLst>
              <a:ext uri="{FF2B5EF4-FFF2-40B4-BE49-F238E27FC236}">
                <a16:creationId xmlns:a16="http://schemas.microsoft.com/office/drawing/2014/main" id="{623E192E-7C95-76E6-09B2-3C8601FD52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653388" y="3255749"/>
            <a:ext cx="1726973" cy="31492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9315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5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28D12817-063D-2D56-27DD-04869EB68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9928"/>
            <a:ext cx="12336679" cy="6897928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65A3B38-3B30-6005-C367-7FBD12624C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5552" y="34585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36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F6B93DEE-6EE0-3EA9-3C92-EBFCBFB01D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5552" y="39957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20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94CEC6-03A0-04F5-12BD-C42618B98CF9}"/>
              </a:ext>
            </a:extLst>
          </p:cNvPr>
          <p:cNvGrpSpPr/>
          <p:nvPr userDrawn="1"/>
        </p:nvGrpSpPr>
        <p:grpSpPr>
          <a:xfrm>
            <a:off x="11330368" y="-11113"/>
            <a:ext cx="356046" cy="6297793"/>
            <a:chOff x="11330368" y="-11113"/>
            <a:chExt cx="356046" cy="6297793"/>
          </a:xfrm>
        </p:grpSpPr>
        <p:sp>
          <p:nvSpPr>
            <p:cNvPr id="6" name="Circle">
              <a:extLst>
                <a:ext uri="{FF2B5EF4-FFF2-40B4-BE49-F238E27FC236}">
                  <a16:creationId xmlns:a16="http://schemas.microsoft.com/office/drawing/2014/main" id="{9919E1A8-063A-842C-D10F-146422572350}"/>
                </a:ext>
              </a:extLst>
            </p:cNvPr>
            <p:cNvSpPr/>
            <p:nvPr/>
          </p:nvSpPr>
          <p:spPr>
            <a:xfrm>
              <a:off x="11332689" y="4889055"/>
              <a:ext cx="353725" cy="353724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A829FC16-B7FC-F648-2E63-A604DA2B53B0}"/>
                </a:ext>
              </a:extLst>
            </p:cNvPr>
            <p:cNvSpPr/>
            <p:nvPr/>
          </p:nvSpPr>
          <p:spPr>
            <a:xfrm>
              <a:off x="11436745" y="5002823"/>
              <a:ext cx="158311" cy="126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38" y="5082"/>
                  </a:moveTo>
                  <a:cubicBezTo>
                    <a:pt x="19238" y="5506"/>
                    <a:pt x="19238" y="5929"/>
                    <a:pt x="19238" y="5929"/>
                  </a:cubicBezTo>
                  <a:cubicBezTo>
                    <a:pt x="19238" y="13129"/>
                    <a:pt x="14850" y="21600"/>
                    <a:pt x="6750" y="21600"/>
                  </a:cubicBezTo>
                  <a:cubicBezTo>
                    <a:pt x="4387" y="21600"/>
                    <a:pt x="2025" y="20753"/>
                    <a:pt x="0" y="19059"/>
                  </a:cubicBezTo>
                  <a:cubicBezTo>
                    <a:pt x="337" y="19059"/>
                    <a:pt x="675" y="19059"/>
                    <a:pt x="1012" y="19059"/>
                  </a:cubicBezTo>
                  <a:cubicBezTo>
                    <a:pt x="3037" y="19059"/>
                    <a:pt x="5062" y="18212"/>
                    <a:pt x="6412" y="16941"/>
                  </a:cubicBezTo>
                  <a:cubicBezTo>
                    <a:pt x="4725" y="16941"/>
                    <a:pt x="3037" y="15247"/>
                    <a:pt x="2362" y="13129"/>
                  </a:cubicBezTo>
                  <a:cubicBezTo>
                    <a:pt x="2700" y="13129"/>
                    <a:pt x="3037" y="13129"/>
                    <a:pt x="3375" y="13129"/>
                  </a:cubicBezTo>
                  <a:cubicBezTo>
                    <a:pt x="3712" y="13129"/>
                    <a:pt x="4050" y="13129"/>
                    <a:pt x="4387" y="13129"/>
                  </a:cubicBezTo>
                  <a:cubicBezTo>
                    <a:pt x="2362" y="12282"/>
                    <a:pt x="1012" y="10165"/>
                    <a:pt x="1012" y="7624"/>
                  </a:cubicBezTo>
                  <a:cubicBezTo>
                    <a:pt x="1012" y="7624"/>
                    <a:pt x="1012" y="7624"/>
                    <a:pt x="1012" y="7624"/>
                  </a:cubicBezTo>
                  <a:cubicBezTo>
                    <a:pt x="1687" y="8047"/>
                    <a:pt x="2362" y="8047"/>
                    <a:pt x="3037" y="8047"/>
                  </a:cubicBezTo>
                  <a:cubicBezTo>
                    <a:pt x="1687" y="7200"/>
                    <a:pt x="1012" y="5506"/>
                    <a:pt x="1012" y="3812"/>
                  </a:cubicBezTo>
                  <a:cubicBezTo>
                    <a:pt x="1012" y="2541"/>
                    <a:pt x="1350" y="1694"/>
                    <a:pt x="1687" y="847"/>
                  </a:cubicBezTo>
                  <a:cubicBezTo>
                    <a:pt x="3712" y="4235"/>
                    <a:pt x="7087" y="6353"/>
                    <a:pt x="10462" y="6776"/>
                  </a:cubicBezTo>
                  <a:cubicBezTo>
                    <a:pt x="10462" y="6353"/>
                    <a:pt x="10462" y="5929"/>
                    <a:pt x="10462" y="5506"/>
                  </a:cubicBezTo>
                  <a:cubicBezTo>
                    <a:pt x="10462" y="2118"/>
                    <a:pt x="12488" y="0"/>
                    <a:pt x="14850" y="0"/>
                  </a:cubicBezTo>
                  <a:cubicBezTo>
                    <a:pt x="16200" y="0"/>
                    <a:pt x="17213" y="424"/>
                    <a:pt x="18225" y="1694"/>
                  </a:cubicBezTo>
                  <a:cubicBezTo>
                    <a:pt x="18900" y="1271"/>
                    <a:pt x="19913" y="847"/>
                    <a:pt x="20925" y="424"/>
                  </a:cubicBezTo>
                  <a:cubicBezTo>
                    <a:pt x="20588" y="1694"/>
                    <a:pt x="19913" y="2541"/>
                    <a:pt x="18900" y="3388"/>
                  </a:cubicBezTo>
                  <a:cubicBezTo>
                    <a:pt x="19913" y="2965"/>
                    <a:pt x="20588" y="2965"/>
                    <a:pt x="21600" y="2541"/>
                  </a:cubicBezTo>
                  <a:cubicBezTo>
                    <a:pt x="20925" y="3388"/>
                    <a:pt x="20250" y="4659"/>
                    <a:pt x="19238" y="5082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8" name="Circle">
              <a:extLst>
                <a:ext uri="{FF2B5EF4-FFF2-40B4-BE49-F238E27FC236}">
                  <a16:creationId xmlns:a16="http://schemas.microsoft.com/office/drawing/2014/main" id="{22750F91-B488-4CC5-4B43-932EF3338A7C}"/>
                </a:ext>
              </a:extLst>
            </p:cNvPr>
            <p:cNvSpPr/>
            <p:nvPr/>
          </p:nvSpPr>
          <p:spPr>
            <a:xfrm>
              <a:off x="11332689" y="4369738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392FB005-A01A-1C48-C31B-C4D47528D20A}"/>
                </a:ext>
              </a:extLst>
            </p:cNvPr>
            <p:cNvSpPr/>
            <p:nvPr/>
          </p:nvSpPr>
          <p:spPr>
            <a:xfrm>
              <a:off x="11470453" y="4472002"/>
              <a:ext cx="78200" cy="14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46"/>
                  </a:moveTo>
                  <a:cubicBezTo>
                    <a:pt x="17897" y="3546"/>
                    <a:pt x="17897" y="3546"/>
                    <a:pt x="17897" y="3546"/>
                  </a:cubicBezTo>
                  <a:cubicBezTo>
                    <a:pt x="14811" y="3546"/>
                    <a:pt x="14194" y="4513"/>
                    <a:pt x="14194" y="5481"/>
                  </a:cubicBezTo>
                  <a:cubicBezTo>
                    <a:pt x="14194" y="8060"/>
                    <a:pt x="14194" y="8060"/>
                    <a:pt x="14194" y="8060"/>
                  </a:cubicBezTo>
                  <a:cubicBezTo>
                    <a:pt x="21600" y="8060"/>
                    <a:pt x="21600" y="8060"/>
                    <a:pt x="21600" y="8060"/>
                  </a:cubicBezTo>
                  <a:cubicBezTo>
                    <a:pt x="20366" y="11928"/>
                    <a:pt x="20366" y="11928"/>
                    <a:pt x="20366" y="11928"/>
                  </a:cubicBezTo>
                  <a:cubicBezTo>
                    <a:pt x="14194" y="11928"/>
                    <a:pt x="14194" y="11928"/>
                    <a:pt x="14194" y="11928"/>
                  </a:cubicBezTo>
                  <a:cubicBezTo>
                    <a:pt x="14194" y="21600"/>
                    <a:pt x="14194" y="21600"/>
                    <a:pt x="14194" y="21600"/>
                  </a:cubicBezTo>
                  <a:cubicBezTo>
                    <a:pt x="6789" y="21600"/>
                    <a:pt x="6789" y="21600"/>
                    <a:pt x="6789" y="21600"/>
                  </a:cubicBezTo>
                  <a:cubicBezTo>
                    <a:pt x="6789" y="11928"/>
                    <a:pt x="6789" y="11928"/>
                    <a:pt x="6789" y="11928"/>
                  </a:cubicBezTo>
                  <a:cubicBezTo>
                    <a:pt x="0" y="11928"/>
                    <a:pt x="0" y="11928"/>
                    <a:pt x="0" y="11928"/>
                  </a:cubicBezTo>
                  <a:cubicBezTo>
                    <a:pt x="0" y="8060"/>
                    <a:pt x="0" y="8060"/>
                    <a:pt x="0" y="8060"/>
                  </a:cubicBezTo>
                  <a:cubicBezTo>
                    <a:pt x="6789" y="8060"/>
                    <a:pt x="6789" y="8060"/>
                    <a:pt x="6789" y="8060"/>
                  </a:cubicBezTo>
                  <a:cubicBezTo>
                    <a:pt x="6789" y="5158"/>
                    <a:pt x="6789" y="5158"/>
                    <a:pt x="6789" y="5158"/>
                  </a:cubicBezTo>
                  <a:cubicBezTo>
                    <a:pt x="6789" y="1934"/>
                    <a:pt x="10491" y="0"/>
                    <a:pt x="16046" y="0"/>
                  </a:cubicBezTo>
                  <a:cubicBezTo>
                    <a:pt x="18514" y="0"/>
                    <a:pt x="20983" y="322"/>
                    <a:pt x="21600" y="322"/>
                  </a:cubicBezTo>
                  <a:lnTo>
                    <a:pt x="21600" y="354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0" name="Circle">
              <a:extLst>
                <a:ext uri="{FF2B5EF4-FFF2-40B4-BE49-F238E27FC236}">
                  <a16:creationId xmlns:a16="http://schemas.microsoft.com/office/drawing/2014/main" id="{F7F2AE5D-D7CC-97E7-3716-FF55BACC3422}"/>
                </a:ext>
              </a:extLst>
            </p:cNvPr>
            <p:cNvSpPr/>
            <p:nvPr/>
          </p:nvSpPr>
          <p:spPr>
            <a:xfrm>
              <a:off x="11332689" y="5408372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D56A6D43-6AC3-928C-258E-E20D001EF53D}"/>
                </a:ext>
              </a:extLst>
            </p:cNvPr>
            <p:cNvSpPr/>
            <p:nvPr/>
          </p:nvSpPr>
          <p:spPr>
            <a:xfrm>
              <a:off x="11458731" y="5504868"/>
              <a:ext cx="101641" cy="160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00" y="1029"/>
                    <a:pt x="18900" y="1029"/>
                    <a:pt x="18900" y="1029"/>
                  </a:cubicBezTo>
                  <a:cubicBezTo>
                    <a:pt x="16200" y="1029"/>
                    <a:pt x="16200" y="1029"/>
                    <a:pt x="16200" y="1029"/>
                  </a:cubicBezTo>
                  <a:cubicBezTo>
                    <a:pt x="17820" y="2057"/>
                    <a:pt x="19440" y="3086"/>
                    <a:pt x="19440" y="4800"/>
                  </a:cubicBezTo>
                  <a:cubicBezTo>
                    <a:pt x="19440" y="8229"/>
                    <a:pt x="14580" y="8571"/>
                    <a:pt x="14580" y="10286"/>
                  </a:cubicBezTo>
                  <a:cubicBezTo>
                    <a:pt x="14580" y="12000"/>
                    <a:pt x="20520" y="12686"/>
                    <a:pt x="20520" y="16114"/>
                  </a:cubicBezTo>
                  <a:cubicBezTo>
                    <a:pt x="20520" y="17143"/>
                    <a:pt x="20520" y="17829"/>
                    <a:pt x="19980" y="18514"/>
                  </a:cubicBezTo>
                  <a:cubicBezTo>
                    <a:pt x="17820" y="20914"/>
                    <a:pt x="12960" y="21600"/>
                    <a:pt x="9180" y="21600"/>
                  </a:cubicBezTo>
                  <a:cubicBezTo>
                    <a:pt x="6480" y="21600"/>
                    <a:pt x="2700" y="20914"/>
                    <a:pt x="540" y="19200"/>
                  </a:cubicBezTo>
                  <a:cubicBezTo>
                    <a:pt x="0" y="18857"/>
                    <a:pt x="0" y="18171"/>
                    <a:pt x="0" y="17486"/>
                  </a:cubicBezTo>
                  <a:cubicBezTo>
                    <a:pt x="0" y="16114"/>
                    <a:pt x="1620" y="14743"/>
                    <a:pt x="3240" y="14057"/>
                  </a:cubicBezTo>
                  <a:cubicBezTo>
                    <a:pt x="5940" y="13029"/>
                    <a:pt x="8640" y="13029"/>
                    <a:pt x="11340" y="12686"/>
                  </a:cubicBezTo>
                  <a:cubicBezTo>
                    <a:pt x="10800" y="12000"/>
                    <a:pt x="10260" y="11657"/>
                    <a:pt x="10260" y="10971"/>
                  </a:cubicBezTo>
                  <a:cubicBezTo>
                    <a:pt x="10260" y="10286"/>
                    <a:pt x="10260" y="9943"/>
                    <a:pt x="10800" y="9600"/>
                  </a:cubicBezTo>
                  <a:cubicBezTo>
                    <a:pt x="10260" y="9943"/>
                    <a:pt x="9720" y="9943"/>
                    <a:pt x="9180" y="9943"/>
                  </a:cubicBezTo>
                  <a:cubicBezTo>
                    <a:pt x="5400" y="9943"/>
                    <a:pt x="2160" y="7886"/>
                    <a:pt x="2160" y="5486"/>
                  </a:cubicBezTo>
                  <a:cubicBezTo>
                    <a:pt x="2160" y="3771"/>
                    <a:pt x="3240" y="2400"/>
                    <a:pt x="4860" y="1714"/>
                  </a:cubicBezTo>
                  <a:cubicBezTo>
                    <a:pt x="7020" y="343"/>
                    <a:pt x="10260" y="0"/>
                    <a:pt x="12960" y="0"/>
                  </a:cubicBezTo>
                  <a:lnTo>
                    <a:pt x="21600" y="0"/>
                  </a:lnTo>
                  <a:close/>
                  <a:moveTo>
                    <a:pt x="12960" y="13714"/>
                  </a:moveTo>
                  <a:cubicBezTo>
                    <a:pt x="12960" y="13714"/>
                    <a:pt x="12420" y="13714"/>
                    <a:pt x="11880" y="13714"/>
                  </a:cubicBezTo>
                  <a:cubicBezTo>
                    <a:pt x="8640" y="13714"/>
                    <a:pt x="3780" y="14400"/>
                    <a:pt x="3780" y="16800"/>
                  </a:cubicBezTo>
                  <a:cubicBezTo>
                    <a:pt x="3780" y="19543"/>
                    <a:pt x="8100" y="20229"/>
                    <a:pt x="11340" y="20229"/>
                  </a:cubicBezTo>
                  <a:cubicBezTo>
                    <a:pt x="14580" y="20229"/>
                    <a:pt x="17820" y="19543"/>
                    <a:pt x="17820" y="17486"/>
                  </a:cubicBezTo>
                  <a:cubicBezTo>
                    <a:pt x="17820" y="15429"/>
                    <a:pt x="15120" y="14400"/>
                    <a:pt x="12960" y="13714"/>
                  </a:cubicBezTo>
                  <a:close/>
                  <a:moveTo>
                    <a:pt x="9720" y="1029"/>
                  </a:moveTo>
                  <a:cubicBezTo>
                    <a:pt x="8640" y="1029"/>
                    <a:pt x="7560" y="1371"/>
                    <a:pt x="7020" y="2057"/>
                  </a:cubicBezTo>
                  <a:cubicBezTo>
                    <a:pt x="5940" y="2400"/>
                    <a:pt x="5940" y="3086"/>
                    <a:pt x="5940" y="4114"/>
                  </a:cubicBezTo>
                  <a:cubicBezTo>
                    <a:pt x="5940" y="5829"/>
                    <a:pt x="7560" y="8914"/>
                    <a:pt x="11340" y="8914"/>
                  </a:cubicBezTo>
                  <a:cubicBezTo>
                    <a:pt x="12420" y="8914"/>
                    <a:pt x="13500" y="8571"/>
                    <a:pt x="14580" y="8229"/>
                  </a:cubicBezTo>
                  <a:cubicBezTo>
                    <a:pt x="15120" y="7543"/>
                    <a:pt x="15660" y="6857"/>
                    <a:pt x="15660" y="6171"/>
                  </a:cubicBezTo>
                  <a:cubicBezTo>
                    <a:pt x="15660" y="4114"/>
                    <a:pt x="13500" y="1029"/>
                    <a:pt x="9720" y="102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2" name="Circle">
              <a:extLst>
                <a:ext uri="{FF2B5EF4-FFF2-40B4-BE49-F238E27FC236}">
                  <a16:creationId xmlns:a16="http://schemas.microsoft.com/office/drawing/2014/main" id="{1A0730E7-FD95-FF6F-6B19-C30C1AEEAE21}"/>
                </a:ext>
              </a:extLst>
            </p:cNvPr>
            <p:cNvSpPr/>
            <p:nvPr/>
          </p:nvSpPr>
          <p:spPr>
            <a:xfrm>
              <a:off x="11330368" y="5932955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4E860231-B412-707C-9C53-6151142A2F41}"/>
                </a:ext>
              </a:extLst>
            </p:cNvPr>
            <p:cNvSpPr/>
            <p:nvPr/>
          </p:nvSpPr>
          <p:spPr>
            <a:xfrm>
              <a:off x="11433090" y="6049417"/>
              <a:ext cx="152921" cy="110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2" y="18073"/>
                  </a:moveTo>
                  <a:cubicBezTo>
                    <a:pt x="20965" y="19837"/>
                    <a:pt x="20012" y="21159"/>
                    <a:pt x="18741" y="21159"/>
                  </a:cubicBezTo>
                  <a:cubicBezTo>
                    <a:pt x="16200" y="21600"/>
                    <a:pt x="13341" y="21600"/>
                    <a:pt x="10800" y="21600"/>
                  </a:cubicBezTo>
                  <a:cubicBezTo>
                    <a:pt x="7941" y="21600"/>
                    <a:pt x="5400" y="21600"/>
                    <a:pt x="2541" y="21159"/>
                  </a:cubicBezTo>
                  <a:cubicBezTo>
                    <a:pt x="1588" y="21159"/>
                    <a:pt x="635" y="19837"/>
                    <a:pt x="318" y="18073"/>
                  </a:cubicBezTo>
                  <a:cubicBezTo>
                    <a:pt x="0" y="15869"/>
                    <a:pt x="0" y="13224"/>
                    <a:pt x="0" y="11020"/>
                  </a:cubicBezTo>
                  <a:cubicBezTo>
                    <a:pt x="0" y="8376"/>
                    <a:pt x="0" y="6171"/>
                    <a:pt x="318" y="3527"/>
                  </a:cubicBezTo>
                  <a:cubicBezTo>
                    <a:pt x="635" y="2204"/>
                    <a:pt x="1588" y="882"/>
                    <a:pt x="2541" y="441"/>
                  </a:cubicBezTo>
                  <a:cubicBezTo>
                    <a:pt x="5400" y="0"/>
                    <a:pt x="7941" y="0"/>
                    <a:pt x="10800" y="0"/>
                  </a:cubicBezTo>
                  <a:cubicBezTo>
                    <a:pt x="13341" y="0"/>
                    <a:pt x="16200" y="0"/>
                    <a:pt x="18741" y="441"/>
                  </a:cubicBezTo>
                  <a:cubicBezTo>
                    <a:pt x="20012" y="882"/>
                    <a:pt x="20965" y="2204"/>
                    <a:pt x="21282" y="3527"/>
                  </a:cubicBezTo>
                  <a:cubicBezTo>
                    <a:pt x="21600" y="6171"/>
                    <a:pt x="21600" y="8376"/>
                    <a:pt x="21600" y="11020"/>
                  </a:cubicBezTo>
                  <a:cubicBezTo>
                    <a:pt x="21600" y="13224"/>
                    <a:pt x="21600" y="15869"/>
                    <a:pt x="21282" y="18073"/>
                  </a:cubicBezTo>
                  <a:close/>
                  <a:moveTo>
                    <a:pt x="14929" y="10139"/>
                  </a:moveTo>
                  <a:cubicBezTo>
                    <a:pt x="8894" y="4849"/>
                    <a:pt x="8894" y="4849"/>
                    <a:pt x="8894" y="4849"/>
                  </a:cubicBezTo>
                  <a:cubicBezTo>
                    <a:pt x="8576" y="4408"/>
                    <a:pt x="8259" y="4408"/>
                    <a:pt x="7941" y="4408"/>
                  </a:cubicBezTo>
                  <a:cubicBezTo>
                    <a:pt x="7941" y="4849"/>
                    <a:pt x="7624" y="5290"/>
                    <a:pt x="7624" y="5731"/>
                  </a:cubicBezTo>
                  <a:cubicBezTo>
                    <a:pt x="7624" y="16310"/>
                    <a:pt x="7624" y="16310"/>
                    <a:pt x="7624" y="16310"/>
                  </a:cubicBezTo>
                  <a:cubicBezTo>
                    <a:pt x="7624" y="16751"/>
                    <a:pt x="7941" y="17192"/>
                    <a:pt x="7941" y="17192"/>
                  </a:cubicBezTo>
                  <a:cubicBezTo>
                    <a:pt x="8259" y="17192"/>
                    <a:pt x="8259" y="17192"/>
                    <a:pt x="8259" y="17192"/>
                  </a:cubicBezTo>
                  <a:cubicBezTo>
                    <a:pt x="8576" y="17192"/>
                    <a:pt x="8576" y="17192"/>
                    <a:pt x="8894" y="17192"/>
                  </a:cubicBezTo>
                  <a:cubicBezTo>
                    <a:pt x="14929" y="11902"/>
                    <a:pt x="14929" y="11902"/>
                    <a:pt x="14929" y="11902"/>
                  </a:cubicBezTo>
                  <a:cubicBezTo>
                    <a:pt x="15247" y="11461"/>
                    <a:pt x="15247" y="11461"/>
                    <a:pt x="15247" y="11020"/>
                  </a:cubicBezTo>
                  <a:cubicBezTo>
                    <a:pt x="15247" y="10580"/>
                    <a:pt x="15247" y="10139"/>
                    <a:pt x="14929" y="1013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1069CE7-84CC-3BA2-B874-20EDC636C30E}"/>
                </a:ext>
              </a:extLst>
            </p:cNvPr>
            <p:cNvCxnSpPr>
              <a:cxnSpLocks/>
            </p:cNvCxnSpPr>
            <p:nvPr/>
          </p:nvCxnSpPr>
          <p:spPr>
            <a:xfrm>
              <a:off x="11507231" y="-11113"/>
              <a:ext cx="0" cy="4125913"/>
            </a:xfrm>
            <a:prstGeom prst="line">
              <a:avLst/>
            </a:prstGeom>
            <a:noFill/>
            <a:ln w="12700" cap="flat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FCBADBBE-96F7-CBED-30D2-BF19D46C99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9724" y="2355128"/>
            <a:ext cx="3321647" cy="57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4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6">
    <p:bg>
      <p:bgPr>
        <a:blipFill dpi="0" rotWithShape="1">
          <a:blip r:embed="rId3">
            <a:alphaModFix amt="49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0F9D58-A91B-1AED-A42A-FC4AAEF21B1C}"/>
              </a:ext>
            </a:extLst>
          </p:cNvPr>
          <p:cNvSpPr/>
          <p:nvPr userDrawn="1"/>
        </p:nvSpPr>
        <p:spPr>
          <a:xfrm>
            <a:off x="0" y="0"/>
            <a:ext cx="12192000" cy="686911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94CEC6-03A0-04F5-12BD-C42618B98CF9}"/>
              </a:ext>
            </a:extLst>
          </p:cNvPr>
          <p:cNvGrpSpPr/>
          <p:nvPr userDrawn="1"/>
        </p:nvGrpSpPr>
        <p:grpSpPr>
          <a:xfrm>
            <a:off x="11330368" y="-11113"/>
            <a:ext cx="356046" cy="6297793"/>
            <a:chOff x="11330368" y="-11113"/>
            <a:chExt cx="356046" cy="6297793"/>
          </a:xfrm>
        </p:grpSpPr>
        <p:sp>
          <p:nvSpPr>
            <p:cNvPr id="6" name="Circle">
              <a:extLst>
                <a:ext uri="{FF2B5EF4-FFF2-40B4-BE49-F238E27FC236}">
                  <a16:creationId xmlns:a16="http://schemas.microsoft.com/office/drawing/2014/main" id="{9919E1A8-063A-842C-D10F-146422572350}"/>
                </a:ext>
              </a:extLst>
            </p:cNvPr>
            <p:cNvSpPr/>
            <p:nvPr/>
          </p:nvSpPr>
          <p:spPr>
            <a:xfrm>
              <a:off x="11332689" y="4889055"/>
              <a:ext cx="353725" cy="353724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A829FC16-B7FC-F648-2E63-A604DA2B53B0}"/>
                </a:ext>
              </a:extLst>
            </p:cNvPr>
            <p:cNvSpPr/>
            <p:nvPr/>
          </p:nvSpPr>
          <p:spPr>
            <a:xfrm>
              <a:off x="11436745" y="5002823"/>
              <a:ext cx="158311" cy="126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38" y="5082"/>
                  </a:moveTo>
                  <a:cubicBezTo>
                    <a:pt x="19238" y="5506"/>
                    <a:pt x="19238" y="5929"/>
                    <a:pt x="19238" y="5929"/>
                  </a:cubicBezTo>
                  <a:cubicBezTo>
                    <a:pt x="19238" y="13129"/>
                    <a:pt x="14850" y="21600"/>
                    <a:pt x="6750" y="21600"/>
                  </a:cubicBezTo>
                  <a:cubicBezTo>
                    <a:pt x="4387" y="21600"/>
                    <a:pt x="2025" y="20753"/>
                    <a:pt x="0" y="19059"/>
                  </a:cubicBezTo>
                  <a:cubicBezTo>
                    <a:pt x="337" y="19059"/>
                    <a:pt x="675" y="19059"/>
                    <a:pt x="1012" y="19059"/>
                  </a:cubicBezTo>
                  <a:cubicBezTo>
                    <a:pt x="3037" y="19059"/>
                    <a:pt x="5062" y="18212"/>
                    <a:pt x="6412" y="16941"/>
                  </a:cubicBezTo>
                  <a:cubicBezTo>
                    <a:pt x="4725" y="16941"/>
                    <a:pt x="3037" y="15247"/>
                    <a:pt x="2362" y="13129"/>
                  </a:cubicBezTo>
                  <a:cubicBezTo>
                    <a:pt x="2700" y="13129"/>
                    <a:pt x="3037" y="13129"/>
                    <a:pt x="3375" y="13129"/>
                  </a:cubicBezTo>
                  <a:cubicBezTo>
                    <a:pt x="3712" y="13129"/>
                    <a:pt x="4050" y="13129"/>
                    <a:pt x="4387" y="13129"/>
                  </a:cubicBezTo>
                  <a:cubicBezTo>
                    <a:pt x="2362" y="12282"/>
                    <a:pt x="1012" y="10165"/>
                    <a:pt x="1012" y="7624"/>
                  </a:cubicBezTo>
                  <a:cubicBezTo>
                    <a:pt x="1012" y="7624"/>
                    <a:pt x="1012" y="7624"/>
                    <a:pt x="1012" y="7624"/>
                  </a:cubicBezTo>
                  <a:cubicBezTo>
                    <a:pt x="1687" y="8047"/>
                    <a:pt x="2362" y="8047"/>
                    <a:pt x="3037" y="8047"/>
                  </a:cubicBezTo>
                  <a:cubicBezTo>
                    <a:pt x="1687" y="7200"/>
                    <a:pt x="1012" y="5506"/>
                    <a:pt x="1012" y="3812"/>
                  </a:cubicBezTo>
                  <a:cubicBezTo>
                    <a:pt x="1012" y="2541"/>
                    <a:pt x="1350" y="1694"/>
                    <a:pt x="1687" y="847"/>
                  </a:cubicBezTo>
                  <a:cubicBezTo>
                    <a:pt x="3712" y="4235"/>
                    <a:pt x="7087" y="6353"/>
                    <a:pt x="10462" y="6776"/>
                  </a:cubicBezTo>
                  <a:cubicBezTo>
                    <a:pt x="10462" y="6353"/>
                    <a:pt x="10462" y="5929"/>
                    <a:pt x="10462" y="5506"/>
                  </a:cubicBezTo>
                  <a:cubicBezTo>
                    <a:pt x="10462" y="2118"/>
                    <a:pt x="12488" y="0"/>
                    <a:pt x="14850" y="0"/>
                  </a:cubicBezTo>
                  <a:cubicBezTo>
                    <a:pt x="16200" y="0"/>
                    <a:pt x="17213" y="424"/>
                    <a:pt x="18225" y="1694"/>
                  </a:cubicBezTo>
                  <a:cubicBezTo>
                    <a:pt x="18900" y="1271"/>
                    <a:pt x="19913" y="847"/>
                    <a:pt x="20925" y="424"/>
                  </a:cubicBezTo>
                  <a:cubicBezTo>
                    <a:pt x="20588" y="1694"/>
                    <a:pt x="19913" y="2541"/>
                    <a:pt x="18900" y="3388"/>
                  </a:cubicBezTo>
                  <a:cubicBezTo>
                    <a:pt x="19913" y="2965"/>
                    <a:pt x="20588" y="2965"/>
                    <a:pt x="21600" y="2541"/>
                  </a:cubicBezTo>
                  <a:cubicBezTo>
                    <a:pt x="20925" y="3388"/>
                    <a:pt x="20250" y="4659"/>
                    <a:pt x="19238" y="5082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8" name="Circle">
              <a:extLst>
                <a:ext uri="{FF2B5EF4-FFF2-40B4-BE49-F238E27FC236}">
                  <a16:creationId xmlns:a16="http://schemas.microsoft.com/office/drawing/2014/main" id="{22750F91-B488-4CC5-4B43-932EF3338A7C}"/>
                </a:ext>
              </a:extLst>
            </p:cNvPr>
            <p:cNvSpPr/>
            <p:nvPr/>
          </p:nvSpPr>
          <p:spPr>
            <a:xfrm>
              <a:off x="11332689" y="4369738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392FB005-A01A-1C48-C31B-C4D47528D20A}"/>
                </a:ext>
              </a:extLst>
            </p:cNvPr>
            <p:cNvSpPr/>
            <p:nvPr/>
          </p:nvSpPr>
          <p:spPr>
            <a:xfrm>
              <a:off x="11470453" y="4472002"/>
              <a:ext cx="78200" cy="14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46"/>
                  </a:moveTo>
                  <a:cubicBezTo>
                    <a:pt x="17897" y="3546"/>
                    <a:pt x="17897" y="3546"/>
                    <a:pt x="17897" y="3546"/>
                  </a:cubicBezTo>
                  <a:cubicBezTo>
                    <a:pt x="14811" y="3546"/>
                    <a:pt x="14194" y="4513"/>
                    <a:pt x="14194" y="5481"/>
                  </a:cubicBezTo>
                  <a:cubicBezTo>
                    <a:pt x="14194" y="8060"/>
                    <a:pt x="14194" y="8060"/>
                    <a:pt x="14194" y="8060"/>
                  </a:cubicBezTo>
                  <a:cubicBezTo>
                    <a:pt x="21600" y="8060"/>
                    <a:pt x="21600" y="8060"/>
                    <a:pt x="21600" y="8060"/>
                  </a:cubicBezTo>
                  <a:cubicBezTo>
                    <a:pt x="20366" y="11928"/>
                    <a:pt x="20366" y="11928"/>
                    <a:pt x="20366" y="11928"/>
                  </a:cubicBezTo>
                  <a:cubicBezTo>
                    <a:pt x="14194" y="11928"/>
                    <a:pt x="14194" y="11928"/>
                    <a:pt x="14194" y="11928"/>
                  </a:cubicBezTo>
                  <a:cubicBezTo>
                    <a:pt x="14194" y="21600"/>
                    <a:pt x="14194" y="21600"/>
                    <a:pt x="14194" y="21600"/>
                  </a:cubicBezTo>
                  <a:cubicBezTo>
                    <a:pt x="6789" y="21600"/>
                    <a:pt x="6789" y="21600"/>
                    <a:pt x="6789" y="21600"/>
                  </a:cubicBezTo>
                  <a:cubicBezTo>
                    <a:pt x="6789" y="11928"/>
                    <a:pt x="6789" y="11928"/>
                    <a:pt x="6789" y="11928"/>
                  </a:cubicBezTo>
                  <a:cubicBezTo>
                    <a:pt x="0" y="11928"/>
                    <a:pt x="0" y="11928"/>
                    <a:pt x="0" y="11928"/>
                  </a:cubicBezTo>
                  <a:cubicBezTo>
                    <a:pt x="0" y="8060"/>
                    <a:pt x="0" y="8060"/>
                    <a:pt x="0" y="8060"/>
                  </a:cubicBezTo>
                  <a:cubicBezTo>
                    <a:pt x="6789" y="8060"/>
                    <a:pt x="6789" y="8060"/>
                    <a:pt x="6789" y="8060"/>
                  </a:cubicBezTo>
                  <a:cubicBezTo>
                    <a:pt x="6789" y="5158"/>
                    <a:pt x="6789" y="5158"/>
                    <a:pt x="6789" y="5158"/>
                  </a:cubicBezTo>
                  <a:cubicBezTo>
                    <a:pt x="6789" y="1934"/>
                    <a:pt x="10491" y="0"/>
                    <a:pt x="16046" y="0"/>
                  </a:cubicBezTo>
                  <a:cubicBezTo>
                    <a:pt x="18514" y="0"/>
                    <a:pt x="20983" y="322"/>
                    <a:pt x="21600" y="322"/>
                  </a:cubicBezTo>
                  <a:lnTo>
                    <a:pt x="21600" y="354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0" name="Circle">
              <a:extLst>
                <a:ext uri="{FF2B5EF4-FFF2-40B4-BE49-F238E27FC236}">
                  <a16:creationId xmlns:a16="http://schemas.microsoft.com/office/drawing/2014/main" id="{F7F2AE5D-D7CC-97E7-3716-FF55BACC3422}"/>
                </a:ext>
              </a:extLst>
            </p:cNvPr>
            <p:cNvSpPr/>
            <p:nvPr/>
          </p:nvSpPr>
          <p:spPr>
            <a:xfrm>
              <a:off x="11332689" y="5408372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D56A6D43-6AC3-928C-258E-E20D001EF53D}"/>
                </a:ext>
              </a:extLst>
            </p:cNvPr>
            <p:cNvSpPr/>
            <p:nvPr/>
          </p:nvSpPr>
          <p:spPr>
            <a:xfrm>
              <a:off x="11458731" y="5504868"/>
              <a:ext cx="101641" cy="160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00" y="1029"/>
                    <a:pt x="18900" y="1029"/>
                    <a:pt x="18900" y="1029"/>
                  </a:cubicBezTo>
                  <a:cubicBezTo>
                    <a:pt x="16200" y="1029"/>
                    <a:pt x="16200" y="1029"/>
                    <a:pt x="16200" y="1029"/>
                  </a:cubicBezTo>
                  <a:cubicBezTo>
                    <a:pt x="17820" y="2057"/>
                    <a:pt x="19440" y="3086"/>
                    <a:pt x="19440" y="4800"/>
                  </a:cubicBezTo>
                  <a:cubicBezTo>
                    <a:pt x="19440" y="8229"/>
                    <a:pt x="14580" y="8571"/>
                    <a:pt x="14580" y="10286"/>
                  </a:cubicBezTo>
                  <a:cubicBezTo>
                    <a:pt x="14580" y="12000"/>
                    <a:pt x="20520" y="12686"/>
                    <a:pt x="20520" y="16114"/>
                  </a:cubicBezTo>
                  <a:cubicBezTo>
                    <a:pt x="20520" y="17143"/>
                    <a:pt x="20520" y="17829"/>
                    <a:pt x="19980" y="18514"/>
                  </a:cubicBezTo>
                  <a:cubicBezTo>
                    <a:pt x="17820" y="20914"/>
                    <a:pt x="12960" y="21600"/>
                    <a:pt x="9180" y="21600"/>
                  </a:cubicBezTo>
                  <a:cubicBezTo>
                    <a:pt x="6480" y="21600"/>
                    <a:pt x="2700" y="20914"/>
                    <a:pt x="540" y="19200"/>
                  </a:cubicBezTo>
                  <a:cubicBezTo>
                    <a:pt x="0" y="18857"/>
                    <a:pt x="0" y="18171"/>
                    <a:pt x="0" y="17486"/>
                  </a:cubicBezTo>
                  <a:cubicBezTo>
                    <a:pt x="0" y="16114"/>
                    <a:pt x="1620" y="14743"/>
                    <a:pt x="3240" y="14057"/>
                  </a:cubicBezTo>
                  <a:cubicBezTo>
                    <a:pt x="5940" y="13029"/>
                    <a:pt x="8640" y="13029"/>
                    <a:pt x="11340" y="12686"/>
                  </a:cubicBezTo>
                  <a:cubicBezTo>
                    <a:pt x="10800" y="12000"/>
                    <a:pt x="10260" y="11657"/>
                    <a:pt x="10260" y="10971"/>
                  </a:cubicBezTo>
                  <a:cubicBezTo>
                    <a:pt x="10260" y="10286"/>
                    <a:pt x="10260" y="9943"/>
                    <a:pt x="10800" y="9600"/>
                  </a:cubicBezTo>
                  <a:cubicBezTo>
                    <a:pt x="10260" y="9943"/>
                    <a:pt x="9720" y="9943"/>
                    <a:pt x="9180" y="9943"/>
                  </a:cubicBezTo>
                  <a:cubicBezTo>
                    <a:pt x="5400" y="9943"/>
                    <a:pt x="2160" y="7886"/>
                    <a:pt x="2160" y="5486"/>
                  </a:cubicBezTo>
                  <a:cubicBezTo>
                    <a:pt x="2160" y="3771"/>
                    <a:pt x="3240" y="2400"/>
                    <a:pt x="4860" y="1714"/>
                  </a:cubicBezTo>
                  <a:cubicBezTo>
                    <a:pt x="7020" y="343"/>
                    <a:pt x="10260" y="0"/>
                    <a:pt x="12960" y="0"/>
                  </a:cubicBezTo>
                  <a:lnTo>
                    <a:pt x="21600" y="0"/>
                  </a:lnTo>
                  <a:close/>
                  <a:moveTo>
                    <a:pt x="12960" y="13714"/>
                  </a:moveTo>
                  <a:cubicBezTo>
                    <a:pt x="12960" y="13714"/>
                    <a:pt x="12420" y="13714"/>
                    <a:pt x="11880" y="13714"/>
                  </a:cubicBezTo>
                  <a:cubicBezTo>
                    <a:pt x="8640" y="13714"/>
                    <a:pt x="3780" y="14400"/>
                    <a:pt x="3780" y="16800"/>
                  </a:cubicBezTo>
                  <a:cubicBezTo>
                    <a:pt x="3780" y="19543"/>
                    <a:pt x="8100" y="20229"/>
                    <a:pt x="11340" y="20229"/>
                  </a:cubicBezTo>
                  <a:cubicBezTo>
                    <a:pt x="14580" y="20229"/>
                    <a:pt x="17820" y="19543"/>
                    <a:pt x="17820" y="17486"/>
                  </a:cubicBezTo>
                  <a:cubicBezTo>
                    <a:pt x="17820" y="15429"/>
                    <a:pt x="15120" y="14400"/>
                    <a:pt x="12960" y="13714"/>
                  </a:cubicBezTo>
                  <a:close/>
                  <a:moveTo>
                    <a:pt x="9720" y="1029"/>
                  </a:moveTo>
                  <a:cubicBezTo>
                    <a:pt x="8640" y="1029"/>
                    <a:pt x="7560" y="1371"/>
                    <a:pt x="7020" y="2057"/>
                  </a:cubicBezTo>
                  <a:cubicBezTo>
                    <a:pt x="5940" y="2400"/>
                    <a:pt x="5940" y="3086"/>
                    <a:pt x="5940" y="4114"/>
                  </a:cubicBezTo>
                  <a:cubicBezTo>
                    <a:pt x="5940" y="5829"/>
                    <a:pt x="7560" y="8914"/>
                    <a:pt x="11340" y="8914"/>
                  </a:cubicBezTo>
                  <a:cubicBezTo>
                    <a:pt x="12420" y="8914"/>
                    <a:pt x="13500" y="8571"/>
                    <a:pt x="14580" y="8229"/>
                  </a:cubicBezTo>
                  <a:cubicBezTo>
                    <a:pt x="15120" y="7543"/>
                    <a:pt x="15660" y="6857"/>
                    <a:pt x="15660" y="6171"/>
                  </a:cubicBezTo>
                  <a:cubicBezTo>
                    <a:pt x="15660" y="4114"/>
                    <a:pt x="13500" y="1029"/>
                    <a:pt x="9720" y="102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2" name="Circle">
              <a:extLst>
                <a:ext uri="{FF2B5EF4-FFF2-40B4-BE49-F238E27FC236}">
                  <a16:creationId xmlns:a16="http://schemas.microsoft.com/office/drawing/2014/main" id="{1A0730E7-FD95-FF6F-6B19-C30C1AEEAE21}"/>
                </a:ext>
              </a:extLst>
            </p:cNvPr>
            <p:cNvSpPr/>
            <p:nvPr/>
          </p:nvSpPr>
          <p:spPr>
            <a:xfrm>
              <a:off x="11330368" y="5932955"/>
              <a:ext cx="353725" cy="353725"/>
            </a:xfrm>
            <a:prstGeom prst="ellipse">
              <a:avLst/>
            </a:prstGeom>
            <a:ln w="25400">
              <a:solidFill>
                <a:schemeClr val="accent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algn="ctr" defTabSz="410766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600"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4E860231-B412-707C-9C53-6151142A2F41}"/>
                </a:ext>
              </a:extLst>
            </p:cNvPr>
            <p:cNvSpPr/>
            <p:nvPr/>
          </p:nvSpPr>
          <p:spPr>
            <a:xfrm>
              <a:off x="11433090" y="6049417"/>
              <a:ext cx="152921" cy="110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2" y="18073"/>
                  </a:moveTo>
                  <a:cubicBezTo>
                    <a:pt x="20965" y="19837"/>
                    <a:pt x="20012" y="21159"/>
                    <a:pt x="18741" y="21159"/>
                  </a:cubicBezTo>
                  <a:cubicBezTo>
                    <a:pt x="16200" y="21600"/>
                    <a:pt x="13341" y="21600"/>
                    <a:pt x="10800" y="21600"/>
                  </a:cubicBezTo>
                  <a:cubicBezTo>
                    <a:pt x="7941" y="21600"/>
                    <a:pt x="5400" y="21600"/>
                    <a:pt x="2541" y="21159"/>
                  </a:cubicBezTo>
                  <a:cubicBezTo>
                    <a:pt x="1588" y="21159"/>
                    <a:pt x="635" y="19837"/>
                    <a:pt x="318" y="18073"/>
                  </a:cubicBezTo>
                  <a:cubicBezTo>
                    <a:pt x="0" y="15869"/>
                    <a:pt x="0" y="13224"/>
                    <a:pt x="0" y="11020"/>
                  </a:cubicBezTo>
                  <a:cubicBezTo>
                    <a:pt x="0" y="8376"/>
                    <a:pt x="0" y="6171"/>
                    <a:pt x="318" y="3527"/>
                  </a:cubicBezTo>
                  <a:cubicBezTo>
                    <a:pt x="635" y="2204"/>
                    <a:pt x="1588" y="882"/>
                    <a:pt x="2541" y="441"/>
                  </a:cubicBezTo>
                  <a:cubicBezTo>
                    <a:pt x="5400" y="0"/>
                    <a:pt x="7941" y="0"/>
                    <a:pt x="10800" y="0"/>
                  </a:cubicBezTo>
                  <a:cubicBezTo>
                    <a:pt x="13341" y="0"/>
                    <a:pt x="16200" y="0"/>
                    <a:pt x="18741" y="441"/>
                  </a:cubicBezTo>
                  <a:cubicBezTo>
                    <a:pt x="20012" y="882"/>
                    <a:pt x="20965" y="2204"/>
                    <a:pt x="21282" y="3527"/>
                  </a:cubicBezTo>
                  <a:cubicBezTo>
                    <a:pt x="21600" y="6171"/>
                    <a:pt x="21600" y="8376"/>
                    <a:pt x="21600" y="11020"/>
                  </a:cubicBezTo>
                  <a:cubicBezTo>
                    <a:pt x="21600" y="13224"/>
                    <a:pt x="21600" y="15869"/>
                    <a:pt x="21282" y="18073"/>
                  </a:cubicBezTo>
                  <a:close/>
                  <a:moveTo>
                    <a:pt x="14929" y="10139"/>
                  </a:moveTo>
                  <a:cubicBezTo>
                    <a:pt x="8894" y="4849"/>
                    <a:pt x="8894" y="4849"/>
                    <a:pt x="8894" y="4849"/>
                  </a:cubicBezTo>
                  <a:cubicBezTo>
                    <a:pt x="8576" y="4408"/>
                    <a:pt x="8259" y="4408"/>
                    <a:pt x="7941" y="4408"/>
                  </a:cubicBezTo>
                  <a:cubicBezTo>
                    <a:pt x="7941" y="4849"/>
                    <a:pt x="7624" y="5290"/>
                    <a:pt x="7624" y="5731"/>
                  </a:cubicBezTo>
                  <a:cubicBezTo>
                    <a:pt x="7624" y="16310"/>
                    <a:pt x="7624" y="16310"/>
                    <a:pt x="7624" y="16310"/>
                  </a:cubicBezTo>
                  <a:cubicBezTo>
                    <a:pt x="7624" y="16751"/>
                    <a:pt x="7941" y="17192"/>
                    <a:pt x="7941" y="17192"/>
                  </a:cubicBezTo>
                  <a:cubicBezTo>
                    <a:pt x="8259" y="17192"/>
                    <a:pt x="8259" y="17192"/>
                    <a:pt x="8259" y="17192"/>
                  </a:cubicBezTo>
                  <a:cubicBezTo>
                    <a:pt x="8576" y="17192"/>
                    <a:pt x="8576" y="17192"/>
                    <a:pt x="8894" y="17192"/>
                  </a:cubicBezTo>
                  <a:cubicBezTo>
                    <a:pt x="14929" y="11902"/>
                    <a:pt x="14929" y="11902"/>
                    <a:pt x="14929" y="11902"/>
                  </a:cubicBezTo>
                  <a:cubicBezTo>
                    <a:pt x="15247" y="11461"/>
                    <a:pt x="15247" y="11461"/>
                    <a:pt x="15247" y="11020"/>
                  </a:cubicBezTo>
                  <a:cubicBezTo>
                    <a:pt x="15247" y="10580"/>
                    <a:pt x="15247" y="10139"/>
                    <a:pt x="14929" y="1013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miter lim="400000"/>
            </a:ln>
          </p:spPr>
          <p:txBody>
            <a:bodyPr lIns="22860" rIns="22860"/>
            <a:lstStyle/>
            <a:p>
              <a:pPr defTabSz="228600">
                <a:defRPr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1069CE7-84CC-3BA2-B874-20EDC636C30E}"/>
                </a:ext>
              </a:extLst>
            </p:cNvPr>
            <p:cNvCxnSpPr>
              <a:cxnSpLocks/>
            </p:cNvCxnSpPr>
            <p:nvPr/>
          </p:nvCxnSpPr>
          <p:spPr>
            <a:xfrm>
              <a:off x="11507231" y="-11113"/>
              <a:ext cx="0" cy="4125913"/>
            </a:xfrm>
            <a:prstGeom prst="line">
              <a:avLst/>
            </a:prstGeom>
            <a:noFill/>
            <a:ln w="12700" cap="flat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65A3B38-3B30-6005-C367-7FBD12624C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19724" y="34585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3600" b="1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F6B93DEE-6EE0-3EA9-3C92-EBFCBFB01D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9724" y="3995798"/>
            <a:ext cx="8705659" cy="519112"/>
          </a:xfrm>
        </p:spPr>
        <p:txBody>
          <a:bodyPr anchor="ctr">
            <a:noAutofit/>
          </a:bodyPr>
          <a:lstStyle>
            <a:lvl1pPr algn="l">
              <a:defRPr lang="en-US" sz="20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10135EC-35F8-32EE-9E98-D884656C0F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9724" y="2355128"/>
            <a:ext cx="3321647" cy="57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05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29271-EF3F-DCD4-E6B1-B19B9C457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6D1F7F-795C-718A-E8C4-BA4A4CB0E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E5F15-3C3E-1621-3217-7D70444390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686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C3BB5-6B3D-9600-6199-E44DA71EA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83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C6920-9527-EDF6-1E91-824511A6F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032D0-B228-6567-EB3C-8F7CCA09F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3FC76-6ECA-EB30-EAA1-513DF42A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686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257A8-4A12-03E6-CEBE-E51BAD601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29CBE-8B54-36BB-1F99-4869725BE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A685796-05D2-7753-3BB8-7699951801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86840" y="3136698"/>
            <a:ext cx="3095625" cy="3095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795092-9382-4A21-48B7-0B33DAC4E8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05625" y="820920"/>
            <a:ext cx="5791200" cy="781051"/>
          </a:xfrm>
        </p:spPr>
        <p:txBody>
          <a:bodyPr>
            <a:normAutofit/>
          </a:bodyPr>
          <a:lstStyle>
            <a:lvl1pPr>
              <a:defRPr lang="en-US" sz="3200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1EE7D-B2FA-E9F9-60DA-D0E4D3766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028A870-69DF-55FC-64F5-584209A352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1100" y="2038350"/>
            <a:ext cx="2400300" cy="27813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051EE27-ECCC-6799-B2A9-0D3328955B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24300" y="2632869"/>
            <a:ext cx="2400300" cy="27813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17D6E1-0F98-0597-3806-3D2119BC046D}"/>
              </a:ext>
            </a:extLst>
          </p:cNvPr>
          <p:cNvCxnSpPr/>
          <p:nvPr userDrawn="1"/>
        </p:nvCxnSpPr>
        <p:spPr>
          <a:xfrm>
            <a:off x="6896100" y="2269584"/>
            <a:ext cx="386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277ED6-5B17-1705-16F3-E260F6BAFBDA}"/>
              </a:ext>
            </a:extLst>
          </p:cNvPr>
          <p:cNvCxnSpPr/>
          <p:nvPr userDrawn="1"/>
        </p:nvCxnSpPr>
        <p:spPr>
          <a:xfrm>
            <a:off x="6905625" y="2898234"/>
            <a:ext cx="386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245123-7604-3F0C-449D-3FEC4A3200FD}"/>
              </a:ext>
            </a:extLst>
          </p:cNvPr>
          <p:cNvCxnSpPr/>
          <p:nvPr userDrawn="1"/>
        </p:nvCxnSpPr>
        <p:spPr>
          <a:xfrm>
            <a:off x="6915150" y="3526884"/>
            <a:ext cx="386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44D21E-FE00-3610-586C-A6912DBAC9FE}"/>
              </a:ext>
            </a:extLst>
          </p:cNvPr>
          <p:cNvCxnSpPr/>
          <p:nvPr userDrawn="1"/>
        </p:nvCxnSpPr>
        <p:spPr>
          <a:xfrm>
            <a:off x="6924675" y="4155534"/>
            <a:ext cx="386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2F0504-C0BD-8C83-5290-CC3DF1766A56}"/>
              </a:ext>
            </a:extLst>
          </p:cNvPr>
          <p:cNvCxnSpPr/>
          <p:nvPr userDrawn="1"/>
        </p:nvCxnSpPr>
        <p:spPr>
          <a:xfrm>
            <a:off x="6934200" y="4784184"/>
            <a:ext cx="386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15A9E6-90CF-AC90-EE16-F30A1CE3E9D1}"/>
              </a:ext>
            </a:extLst>
          </p:cNvPr>
          <p:cNvCxnSpPr/>
          <p:nvPr userDrawn="1"/>
        </p:nvCxnSpPr>
        <p:spPr>
          <a:xfrm>
            <a:off x="6943725" y="5412834"/>
            <a:ext cx="386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5112DD-1428-7D13-38CC-4971E8975C1F}"/>
              </a:ext>
            </a:extLst>
          </p:cNvPr>
          <p:cNvCxnSpPr>
            <a:cxnSpLocks/>
          </p:cNvCxnSpPr>
          <p:nvPr userDrawn="1"/>
        </p:nvCxnSpPr>
        <p:spPr>
          <a:xfrm flipV="1">
            <a:off x="6924675" y="1589787"/>
            <a:ext cx="4016375" cy="12184"/>
          </a:xfrm>
          <a:prstGeom prst="line">
            <a:avLst/>
          </a:prstGeom>
          <a:ln w="44450" cap="rnd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C0AC6FB-6981-2C8B-18CC-005CA54A3E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43825" y="1852633"/>
            <a:ext cx="3019425" cy="337232"/>
          </a:xfrm>
        </p:spPr>
        <p:txBody>
          <a:bodyPr>
            <a:noAutofit/>
          </a:bodyPr>
          <a:lstStyle>
            <a:lvl1pPr algn="r">
              <a:defRPr sz="1400"/>
            </a:lvl1pPr>
            <a:lvl2pPr marL="457200" indent="0" algn="r">
              <a:buNone/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61840B6F-E95E-ED53-12BC-1DEDC138A47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743824" y="2464253"/>
            <a:ext cx="3019425" cy="337232"/>
          </a:xfrm>
        </p:spPr>
        <p:txBody>
          <a:bodyPr>
            <a:noAutofit/>
          </a:bodyPr>
          <a:lstStyle>
            <a:lvl1pPr algn="r">
              <a:defRPr sz="1400"/>
            </a:lvl1pPr>
            <a:lvl2pPr marL="457200" indent="0" algn="r">
              <a:buNone/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C57AC19F-9593-8AEE-9B79-707F25C1B9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43823" y="3125042"/>
            <a:ext cx="3019425" cy="337232"/>
          </a:xfrm>
        </p:spPr>
        <p:txBody>
          <a:bodyPr>
            <a:noAutofit/>
          </a:bodyPr>
          <a:lstStyle>
            <a:lvl1pPr algn="r">
              <a:defRPr sz="1400"/>
            </a:lvl1pPr>
            <a:lvl2pPr marL="457200" indent="0" algn="r">
              <a:buNone/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34EFFD45-B3D1-714B-3A1D-DFA94AA30D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743822" y="3737744"/>
            <a:ext cx="3019425" cy="337232"/>
          </a:xfrm>
        </p:spPr>
        <p:txBody>
          <a:bodyPr>
            <a:noAutofit/>
          </a:bodyPr>
          <a:lstStyle>
            <a:lvl1pPr algn="r">
              <a:defRPr sz="1400"/>
            </a:lvl1pPr>
            <a:lvl2pPr marL="457200" indent="0" algn="r">
              <a:buNone/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24519AEA-CD6B-6C8A-01B9-5AF443357ED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43821" y="4347279"/>
            <a:ext cx="3019425" cy="337232"/>
          </a:xfrm>
        </p:spPr>
        <p:txBody>
          <a:bodyPr>
            <a:noAutofit/>
          </a:bodyPr>
          <a:lstStyle>
            <a:lvl1pPr algn="r">
              <a:defRPr sz="1400"/>
            </a:lvl1pPr>
            <a:lvl2pPr marL="457200" indent="0" algn="r">
              <a:buNone/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F95CF961-CF29-72F3-9696-15E7C1E3BE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43820" y="4975928"/>
            <a:ext cx="3019425" cy="337232"/>
          </a:xfrm>
        </p:spPr>
        <p:txBody>
          <a:bodyPr>
            <a:noAutofit/>
          </a:bodyPr>
          <a:lstStyle>
            <a:lvl1pPr algn="r">
              <a:defRPr sz="1400"/>
            </a:lvl1pPr>
            <a:lvl2pPr marL="457200" indent="0" algn="r">
              <a:buNone/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FCDC8614-FBCD-B4D3-2C8E-5C042768DB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96100" y="1853902"/>
            <a:ext cx="716280" cy="33723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2"/>
                </a:solidFill>
              </a:defRPr>
            </a:lvl1pPr>
            <a:lvl2pPr marL="457200" indent="0" algn="r">
              <a:buNone/>
              <a:defRPr sz="28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FC530E74-2274-1F88-A273-AFA303676A7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91746" y="2494275"/>
            <a:ext cx="716280" cy="33723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2"/>
                </a:solidFill>
              </a:defRPr>
            </a:lvl1pPr>
            <a:lvl2pPr marL="457200" indent="0" algn="r">
              <a:buNone/>
              <a:defRPr sz="28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DCE58D2A-736E-4190-DFBD-4AE6BF46E3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87392" y="3134648"/>
            <a:ext cx="716280" cy="33723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2"/>
                </a:solidFill>
              </a:defRPr>
            </a:lvl1pPr>
            <a:lvl2pPr marL="457200" indent="0" algn="r">
              <a:buNone/>
              <a:defRPr sz="28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399E1AA4-3D53-E482-BE86-253FE213DEB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83038" y="3775021"/>
            <a:ext cx="716280" cy="33723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2"/>
                </a:solidFill>
              </a:defRPr>
            </a:lvl1pPr>
            <a:lvl2pPr marL="457200" indent="0" algn="r">
              <a:buNone/>
              <a:defRPr sz="28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546C994-54F2-58C8-8650-AC74E2148E4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78684" y="4415394"/>
            <a:ext cx="716280" cy="33723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2"/>
                </a:solidFill>
              </a:defRPr>
            </a:lvl1pPr>
            <a:lvl2pPr marL="457200" indent="0" algn="r">
              <a:buNone/>
              <a:defRPr sz="28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515AAFAE-DC9A-B825-DA0E-736A2EB3DE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74330" y="5055767"/>
            <a:ext cx="716280" cy="33723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2"/>
                </a:solidFill>
              </a:defRPr>
            </a:lvl1pPr>
            <a:lvl2pPr marL="457200" indent="0" algn="r">
              <a:buNone/>
              <a:defRPr sz="2800" b="1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05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48D3A2-E89B-8357-651F-DEE109FB6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162875-4F70-EDB3-4A6A-8EFC477189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08601"/>
            <a:ext cx="12192000" cy="344805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D9D357-68CE-B515-65BC-9B486CCF5D4A}"/>
              </a:ext>
            </a:extLst>
          </p:cNvPr>
          <p:cNvSpPr/>
          <p:nvPr userDrawn="1"/>
        </p:nvSpPr>
        <p:spPr>
          <a:xfrm>
            <a:off x="10769600" y="0"/>
            <a:ext cx="1422400" cy="1238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98F8A4-9EA9-79F9-E126-CF8D4E517CDC}"/>
              </a:ext>
            </a:extLst>
          </p:cNvPr>
          <p:cNvSpPr/>
          <p:nvPr userDrawn="1"/>
        </p:nvSpPr>
        <p:spPr>
          <a:xfrm>
            <a:off x="362309" y="5986732"/>
            <a:ext cx="1535502" cy="680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CBAC26-7FFA-1188-667D-38B8B6FCE3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1250" y="2628899"/>
            <a:ext cx="10241780" cy="457201"/>
          </a:xfrm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BFA1758C-B696-8171-2E95-56463BDA946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29862" y="4019550"/>
            <a:ext cx="9548446" cy="1185493"/>
          </a:xfrm>
        </p:spPr>
        <p:txBody>
          <a:bodyPr anchor="ctr">
            <a:noAutofit/>
          </a:bodyPr>
          <a:lstStyle>
            <a:lvl1pPr algn="ctr"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2D8BBC-29B5-D9F4-0342-9D572EC9D61B}"/>
              </a:ext>
            </a:extLst>
          </p:cNvPr>
          <p:cNvCxnSpPr>
            <a:cxnSpLocks/>
          </p:cNvCxnSpPr>
          <p:nvPr userDrawn="1"/>
        </p:nvCxnSpPr>
        <p:spPr>
          <a:xfrm>
            <a:off x="5257657" y="3578353"/>
            <a:ext cx="1828966" cy="0"/>
          </a:xfrm>
          <a:prstGeom prst="line">
            <a:avLst/>
          </a:prstGeom>
          <a:ln w="34925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9149A40C-1CD2-2A77-274D-456316B3D2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7468" y="1238250"/>
            <a:ext cx="3490844" cy="60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5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2.sv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D829A-9130-ECE4-CB2F-ED29780A8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9637"/>
            <a:ext cx="10515600" cy="781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ED705-FA7B-EDBD-94D8-1D49F16BC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D556B-A07B-5872-B4B5-CE5F635D6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3030" y="6301685"/>
            <a:ext cx="472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5BCF76A5-B677-4635-9317-32972EB52F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F9703A2C-39C7-6925-4BF6-B5317ADAEA4E}"/>
              </a:ext>
            </a:extLst>
          </p:cNvPr>
          <p:cNvSpPr txBox="1"/>
          <p:nvPr/>
        </p:nvSpPr>
        <p:spPr>
          <a:xfrm>
            <a:off x="10565709" y="6334975"/>
            <a:ext cx="662041" cy="29854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txBody>
          <a:bodyPr rot="0" spcFirstLastPara="1" vert="horz" wrap="none" lIns="38100" tIns="38100" rIns="38100" bIns="381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0" marR="0" indent="457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0" marR="0" indent="685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0" marR="0" indent="9144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0" marR="0" indent="11430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0" marR="0" indent="1371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0" marR="0" indent="1600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0" marR="0" indent="1828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lvl="0">
              <a:defRPr/>
            </a:pPr>
            <a:r>
              <a:rPr lang="en-US" sz="1200" kern="0" dirty="0">
                <a:solidFill>
                  <a:schemeClr val="accent2"/>
                </a:solidFill>
                <a:latin typeface="+mn-lt"/>
                <a:cs typeface="Calibri Light" panose="020F0302020204030204" pitchFamily="34" charset="0"/>
              </a:rPr>
              <a:t>Page No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cs typeface="Calibri Light" panose="020F0302020204030204" pitchFamily="34" charset="0"/>
              <a:sym typeface="Montserrat Ligh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61B7D4-1D39-8314-59B1-647F7013DC05}"/>
              </a:ext>
            </a:extLst>
          </p:cNvPr>
          <p:cNvSpPr/>
          <p:nvPr/>
        </p:nvSpPr>
        <p:spPr>
          <a:xfrm>
            <a:off x="0" y="6762371"/>
            <a:ext cx="12192000" cy="13716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txBody>
          <a:bodyPr rot="0" spcFirstLastPara="1" vert="horz" wrap="square" lIns="38100" tIns="38100" rIns="38100" bIns="381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0" marR="0" indent="457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0" marR="0" indent="685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0" marR="0" indent="9144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0" marR="0" indent="11430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0" marR="0" indent="1371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0" marR="0" indent="1600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0" marR="0" indent="1828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97241EA-546C-C6B8-4C14-FDB13F14C198}"/>
              </a:ext>
            </a:extLst>
          </p:cNvPr>
          <p:cNvSpPr/>
          <p:nvPr/>
        </p:nvSpPr>
        <p:spPr>
          <a:xfrm>
            <a:off x="0" y="6762371"/>
            <a:ext cx="5943600" cy="137160"/>
          </a:xfrm>
          <a:custGeom>
            <a:avLst/>
            <a:gdLst>
              <a:gd name="connsiteX0" fmla="*/ 0 w 5943600"/>
              <a:gd name="connsiteY0" fmla="*/ 0 h 137160"/>
              <a:gd name="connsiteX1" fmla="*/ 5875020 w 5943600"/>
              <a:gd name="connsiteY1" fmla="*/ 0 h 137160"/>
              <a:gd name="connsiteX2" fmla="*/ 5943600 w 5943600"/>
              <a:gd name="connsiteY2" fmla="*/ 68580 h 137160"/>
              <a:gd name="connsiteX3" fmla="*/ 5875020 w 5943600"/>
              <a:gd name="connsiteY3" fmla="*/ 137160 h 137160"/>
              <a:gd name="connsiteX4" fmla="*/ 0 w 5943600"/>
              <a:gd name="connsiteY4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600" h="137160">
                <a:moveTo>
                  <a:pt x="0" y="0"/>
                </a:moveTo>
                <a:lnTo>
                  <a:pt x="5875020" y="0"/>
                </a:lnTo>
                <a:cubicBezTo>
                  <a:pt x="5912896" y="0"/>
                  <a:pt x="5943600" y="30704"/>
                  <a:pt x="5943600" y="68580"/>
                </a:cubicBezTo>
                <a:cubicBezTo>
                  <a:pt x="5943600" y="106456"/>
                  <a:pt x="5912896" y="137160"/>
                  <a:pt x="5875020" y="137160"/>
                </a:cubicBezTo>
                <a:lnTo>
                  <a:pt x="0" y="13716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txBody>
          <a:bodyPr rot="0" spcFirstLastPara="1" vert="horz" wrap="square" lIns="38100" tIns="38100" rIns="38100" bIns="38100" numCol="1" spcCol="38100" rtlCol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0" marR="0" indent="228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0" marR="0" indent="457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0" marR="0" indent="685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0" marR="0" indent="9144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0" marR="0" indent="11430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0" marR="0" indent="13716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0" marR="0" indent="16002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0" marR="0" indent="1828800" algn="just" defTabSz="8255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868A8D"/>
                </a:solidFill>
                <a:effectLst/>
                <a:uFillTx/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2FD33E-1BF9-CB66-87A0-8124D43C9D0F}"/>
              </a:ext>
            </a:extLst>
          </p:cNvPr>
          <p:cNvCxnSpPr>
            <a:cxnSpLocks/>
          </p:cNvCxnSpPr>
          <p:nvPr userDrawn="1"/>
        </p:nvCxnSpPr>
        <p:spPr>
          <a:xfrm>
            <a:off x="11272993" y="6386937"/>
            <a:ext cx="0" cy="194618"/>
          </a:xfrm>
          <a:prstGeom prst="line">
            <a:avLst/>
          </a:prstGeom>
          <a:ln w="952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605A57E2-C29C-563C-3903-9FB374A6DFB2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519577" y="6295937"/>
            <a:ext cx="1054100" cy="3057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DA47FF6-852D-20EB-1BCD-AD3DF96CD732}"/>
              </a:ext>
            </a:extLst>
          </p:cNvPr>
          <p:cNvSpPr txBox="1"/>
          <p:nvPr userDrawn="1"/>
        </p:nvSpPr>
        <p:spPr>
          <a:xfrm>
            <a:off x="2894480" y="6386937"/>
            <a:ext cx="60982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accent2"/>
                </a:solidFill>
                <a:effectLst/>
                <a:latin typeface="+mj-lt"/>
              </a:rPr>
              <a:t>Copyright 2023 CorRen Medical</a:t>
            </a:r>
            <a:endParaRPr lang="en-US" sz="12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554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5" r:id="rId3"/>
    <p:sldLayoutId id="2147483713" r:id="rId4"/>
    <p:sldLayoutId id="2147483714" r:id="rId5"/>
    <p:sldLayoutId id="2147483649" r:id="rId6"/>
    <p:sldLayoutId id="2147483650" r:id="rId7"/>
    <p:sldLayoutId id="2147483684" r:id="rId8"/>
    <p:sldLayoutId id="2147483683" r:id="rId9"/>
    <p:sldLayoutId id="2147483716" r:id="rId10"/>
    <p:sldLayoutId id="2147483717" r:id="rId11"/>
    <p:sldLayoutId id="2147483718" r:id="rId12"/>
    <p:sldLayoutId id="2147483739" r:id="rId13"/>
    <p:sldLayoutId id="2147483723" r:id="rId14"/>
    <p:sldLayoutId id="2147483657" r:id="rId15"/>
    <p:sldLayoutId id="2147483707" r:id="rId16"/>
    <p:sldLayoutId id="2147483736" r:id="rId17"/>
    <p:sldLayoutId id="2147483651" r:id="rId18"/>
    <p:sldLayoutId id="2147483698" r:id="rId19"/>
    <p:sldLayoutId id="2147483737" r:id="rId20"/>
    <p:sldLayoutId id="2147483738" r:id="rId21"/>
    <p:sldLayoutId id="2147483654" r:id="rId22"/>
    <p:sldLayoutId id="2147483652" r:id="rId23"/>
    <p:sldLayoutId id="2147483653" r:id="rId24"/>
    <p:sldLayoutId id="2147483655" r:id="rId25"/>
    <p:sldLayoutId id="2147483656" r:id="rId26"/>
    <p:sldLayoutId id="2147483720" r:id="rId27"/>
    <p:sldLayoutId id="2147483721" r:id="rId28"/>
    <p:sldLayoutId id="2147483722" r:id="rId29"/>
    <p:sldLayoutId id="2147483710" r:id="rId30"/>
    <p:sldLayoutId id="2147483719" r:id="rId31"/>
    <p:sldLayoutId id="2147483740" r:id="rId32"/>
  </p:sldLayoutIdLst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8DFCC1-451E-06C0-D680-F3777E16D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20B44F-BA2E-79B2-7336-AECF3D2C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185" y="134848"/>
            <a:ext cx="10515600" cy="781051"/>
          </a:xfrm>
        </p:spPr>
        <p:txBody>
          <a:bodyPr/>
          <a:lstStyle/>
          <a:p>
            <a:r>
              <a:rPr lang="en-US" dirty="0"/>
              <a:t>Full </a:t>
            </a:r>
            <a:r>
              <a:rPr lang="en-US" dirty="0" err="1"/>
              <a:t>UltraSense</a:t>
            </a:r>
            <a:r>
              <a:rPr lang="en-US" dirty="0"/>
              <a:t> System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34592E-5368-2FC7-E45C-B00B8FD07974}"/>
              </a:ext>
            </a:extLst>
          </p:cNvPr>
          <p:cNvGrpSpPr/>
          <p:nvPr/>
        </p:nvGrpSpPr>
        <p:grpSpPr>
          <a:xfrm>
            <a:off x="528185" y="1171543"/>
            <a:ext cx="4569429" cy="3515255"/>
            <a:chOff x="244853" y="1913189"/>
            <a:chExt cx="4569429" cy="35152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248075D-53CC-3EF3-34C1-3DFE1A3D5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489" r="4554"/>
            <a:stretch/>
          </p:blipFill>
          <p:spPr>
            <a:xfrm>
              <a:off x="244853" y="1913189"/>
              <a:ext cx="4569429" cy="351525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411F459-F929-22FD-C42B-6648AC7A3FEC}"/>
                </a:ext>
              </a:extLst>
            </p:cNvPr>
            <p:cNvSpPr/>
            <p:nvPr/>
          </p:nvSpPr>
          <p:spPr>
            <a:xfrm>
              <a:off x="1101219" y="1913189"/>
              <a:ext cx="3593129" cy="3921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61A7893-875B-59B2-FEA6-6057FB420923}"/>
              </a:ext>
            </a:extLst>
          </p:cNvPr>
          <p:cNvSpPr txBox="1"/>
          <p:nvPr/>
        </p:nvSpPr>
        <p:spPr>
          <a:xfrm>
            <a:off x="5847708" y="2142628"/>
            <a:ext cx="6777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need a better drawing with our updated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attached detail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E1EE53FA-08BB-718C-2694-BFD71F1FA0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33578" y="446080"/>
            <a:ext cx="1959452" cy="46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4637E3-652C-6745-AB45-872AC9CBC4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495" t="55034" r="2908" b="3218"/>
          <a:stretch/>
        </p:blipFill>
        <p:spPr>
          <a:xfrm>
            <a:off x="3474081" y="5182346"/>
            <a:ext cx="2015738" cy="6597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656778-79EE-6D56-FB8A-D808CA6109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665459" y="4477533"/>
            <a:ext cx="1174928" cy="215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6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DA1588-ACE8-EB66-5D48-E6CBE425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B27C68-E7AB-ED7C-B47A-705397BA83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83" t="47918"/>
          <a:stretch/>
        </p:blipFill>
        <p:spPr>
          <a:xfrm>
            <a:off x="926780" y="1058651"/>
            <a:ext cx="3642123" cy="2180830"/>
          </a:xfrm>
          <a:prstGeom prst="rect">
            <a:avLst/>
          </a:prstGeom>
        </p:spPr>
      </p:pic>
      <p:pic>
        <p:nvPicPr>
          <p:cNvPr id="1026" name="Picture 2" descr="An ankle-brachial index test">
            <a:extLst>
              <a:ext uri="{FF2B5EF4-FFF2-40B4-BE49-F238E27FC236}">
                <a16:creationId xmlns:a16="http://schemas.microsoft.com/office/drawing/2014/main" id="{A022EE4E-B772-1562-C017-70F0423E63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750" y="3375212"/>
            <a:ext cx="4457700" cy="256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03B3EC-54F6-5A93-250B-DFAEE55322A8}"/>
              </a:ext>
            </a:extLst>
          </p:cNvPr>
          <p:cNvSpPr txBox="1"/>
          <p:nvPr/>
        </p:nvSpPr>
        <p:spPr>
          <a:xfrm>
            <a:off x="4811317" y="1322455"/>
            <a:ext cx="65444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remove the cables that are used as connectors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remove the labels and indication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Move the Doppler probe a bit down the foot toward the toes in the spot marked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drawing of the leg is better than the top image and I prefer the more detailed image.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ultrasound devices in both hands are pointing at the areas where I want the Doppler probes to be from the top 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Pressure cuff is a Velcro wrap but our produce will be like the picture above, no cables coming off but a controller attached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B5D783A-4D8F-4197-A975-A32236D7ABF5}"/>
              </a:ext>
            </a:extLst>
          </p:cNvPr>
          <p:cNvCxnSpPr>
            <a:cxnSpLocks/>
            <a:stCxn id="9" idx="6"/>
          </p:cNvCxnSpPr>
          <p:nvPr/>
        </p:nvCxnSpPr>
        <p:spPr>
          <a:xfrm>
            <a:off x="1693062" y="1978811"/>
            <a:ext cx="3153974" cy="23575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D64053F0-28B0-1EE2-C236-3A888ADC2F4D}"/>
              </a:ext>
            </a:extLst>
          </p:cNvPr>
          <p:cNvSpPr/>
          <p:nvPr/>
        </p:nvSpPr>
        <p:spPr>
          <a:xfrm>
            <a:off x="1578763" y="1885942"/>
            <a:ext cx="114299" cy="185737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E17A249-66B4-968A-756F-3F748CEA4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374" y="126451"/>
            <a:ext cx="10515600" cy="78105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Detailed directions for foot product on slide 1</a:t>
            </a:r>
            <a:endParaRPr lang="en-US" dirty="0"/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EAA5FC5C-0B4A-CD8C-A005-CF11D0D054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33578" y="446080"/>
            <a:ext cx="1959452" cy="46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98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DA1588-ACE8-EB66-5D48-E6CBE425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An ankle-brachial index test">
            <a:extLst>
              <a:ext uri="{FF2B5EF4-FFF2-40B4-BE49-F238E27FC236}">
                <a16:creationId xmlns:a16="http://schemas.microsoft.com/office/drawing/2014/main" id="{A022EE4E-B772-1562-C017-70F0423E63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" b="-7803"/>
          <a:stretch/>
        </p:blipFill>
        <p:spPr bwMode="auto">
          <a:xfrm>
            <a:off x="353617" y="3373657"/>
            <a:ext cx="4457700" cy="256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03B3EC-54F6-5A93-250B-DFAEE55322A8}"/>
              </a:ext>
            </a:extLst>
          </p:cNvPr>
          <p:cNvSpPr txBox="1"/>
          <p:nvPr/>
        </p:nvSpPr>
        <p:spPr>
          <a:xfrm>
            <a:off x="4811317" y="1322455"/>
            <a:ext cx="65444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remove the cables that are used as connectors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remove the labels and indication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controller is sewn into the pressure cuff, it is not a separate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drawing of the arm is better than the top image and I prefer the more detailed image.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ultrasound device in this image is pointing at the spot where I want the Doppler probe to be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Pressure cuff is a Velcro wrap but our produce will be like the picture above, no cables coming off but a controller attached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AA5D26-F8EC-2375-BBD4-4299E73C8F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183" b="51571"/>
          <a:stretch/>
        </p:blipFill>
        <p:spPr>
          <a:xfrm>
            <a:off x="836282" y="1252150"/>
            <a:ext cx="3188025" cy="1706554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795B9653-7619-CEDC-0F38-E6767E186E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33578" y="446080"/>
            <a:ext cx="1959452" cy="46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A17342B-A4E5-0BCE-9C23-A7D631BB0B15}"/>
              </a:ext>
            </a:extLst>
          </p:cNvPr>
          <p:cNvSpPr txBox="1">
            <a:spLocks/>
          </p:cNvSpPr>
          <p:nvPr/>
        </p:nvSpPr>
        <p:spPr>
          <a:xfrm>
            <a:off x="604374" y="126451"/>
            <a:ext cx="10515600" cy="781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Detailed directions for arm product on 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15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37BDF-88C3-EAA3-F7C4-37F698FAF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8F8E59-2822-5BF2-2286-DC974B41B06D}"/>
              </a:ext>
            </a:extLst>
          </p:cNvPr>
          <p:cNvSpPr txBox="1"/>
          <p:nvPr/>
        </p:nvSpPr>
        <p:spPr>
          <a:xfrm>
            <a:off x="4252913" y="4079040"/>
            <a:ext cx="67770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adhesive patch will need a plastic frame that the multielement probe can snap into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middle of the patch under the doppler probes we will have Ultrasound </a:t>
            </a:r>
            <a:r>
              <a:rPr lang="en-US" dirty="0" err="1"/>
              <a:t>gell</a:t>
            </a:r>
            <a:r>
              <a:rPr lang="en-US" dirty="0"/>
              <a:t> as a part of the patch.  The gel we will use is a solid form and its thicker than the adhesive part and fits tight to the bottom of multielement probes when it is snapped 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6A9E97-4A17-1C3E-D5DA-523AA6918C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95" t="55034" r="2908" b="3218"/>
          <a:stretch/>
        </p:blipFill>
        <p:spPr>
          <a:xfrm>
            <a:off x="706042" y="4093348"/>
            <a:ext cx="2951242" cy="9659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B71FE9-B788-9520-4983-67DEBED7EAA4}"/>
              </a:ext>
            </a:extLst>
          </p:cNvPr>
          <p:cNvSpPr txBox="1"/>
          <p:nvPr/>
        </p:nvSpPr>
        <p:spPr>
          <a:xfrm>
            <a:off x="4688682" y="1419841"/>
            <a:ext cx="6777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ridges are suppose to allow the multielement doppler probe to snap into an adhesive patch that is applied to the skin.  I think we need to make these ridges a bit more pronounced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D6407E-2A4C-A983-451E-85499AFBA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674741" y="657398"/>
            <a:ext cx="1720212" cy="3159907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C318D557-85C2-E24D-1FC1-6BE9813CC7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33578" y="446080"/>
            <a:ext cx="1959452" cy="46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D8DB8CA-52A1-F017-0363-49800A6B6A2A}"/>
              </a:ext>
            </a:extLst>
          </p:cNvPr>
          <p:cNvSpPr txBox="1">
            <a:spLocks/>
          </p:cNvSpPr>
          <p:nvPr/>
        </p:nvSpPr>
        <p:spPr>
          <a:xfrm>
            <a:off x="514351" y="140845"/>
            <a:ext cx="9258299" cy="781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Detailed directions for the sticker on the skin on 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98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37BDF-88C3-EAA3-F7C4-37F698FAF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76A5-B677-4635-9317-32972EB52FE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2C2045-8380-6404-97D7-91A70ACB0262}"/>
              </a:ext>
            </a:extLst>
          </p:cNvPr>
          <p:cNvSpPr txBox="1"/>
          <p:nvPr/>
        </p:nvSpPr>
        <p:spPr>
          <a:xfrm>
            <a:off x="6250782" y="1573719"/>
            <a:ext cx="4231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need a better image of a Tablet we will sell for the ABI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96A41-6F51-CFC8-0A9E-4B24A3D4EA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077" t="12585" b="53971"/>
          <a:stretch/>
        </p:blipFill>
        <p:spPr>
          <a:xfrm>
            <a:off x="2516982" y="942975"/>
            <a:ext cx="3579018" cy="29779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85F101-C5D3-07E6-2B78-23074641A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230" y="3802762"/>
            <a:ext cx="8099589" cy="2209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9E416F-8569-D954-5D45-555DD6DB7FE5}"/>
              </a:ext>
            </a:extLst>
          </p:cNvPr>
          <p:cNvSpPr txBox="1"/>
          <p:nvPr/>
        </p:nvSpPr>
        <p:spPr>
          <a:xfrm>
            <a:off x="8768720" y="4526468"/>
            <a:ext cx="282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like the image here that shows all 3 styles but no cord of green attachment on ours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46B86E-666B-76C0-8871-B2636B1CFEC4}"/>
              </a:ext>
            </a:extLst>
          </p:cNvPr>
          <p:cNvSpPr txBox="1">
            <a:spLocks/>
          </p:cNvSpPr>
          <p:nvPr/>
        </p:nvSpPr>
        <p:spPr>
          <a:xfrm>
            <a:off x="540080" y="64704"/>
            <a:ext cx="10515600" cy="781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Detailed directions for tablet on 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60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reveal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roren medical">
      <a:dk1>
        <a:srgbClr val="000000"/>
      </a:dk1>
      <a:lt1>
        <a:srgbClr val="FFFFFF"/>
      </a:lt1>
      <a:dk2>
        <a:srgbClr val="094371"/>
      </a:dk2>
      <a:lt2>
        <a:srgbClr val="000000"/>
      </a:lt2>
      <a:accent1>
        <a:srgbClr val="094371"/>
      </a:accent1>
      <a:accent2>
        <a:srgbClr val="127DCB"/>
      </a:accent2>
      <a:accent3>
        <a:srgbClr val="656263"/>
      </a:accent3>
      <a:accent4>
        <a:srgbClr val="EF2E30"/>
      </a:accent4>
      <a:accent5>
        <a:srgbClr val="FFFFFF"/>
      </a:accent5>
      <a:accent6>
        <a:srgbClr val="FFFFFF"/>
      </a:accent6>
      <a:hlink>
        <a:srgbClr val="127DCB"/>
      </a:hlink>
      <a:folHlink>
        <a:srgbClr val="FFFFFF"/>
      </a:folHlink>
    </a:clrScheme>
    <a:fontScheme name="Custom 57">
      <a:majorFont>
        <a:latin typeface="San serif bold"/>
        <a:ea typeface=""/>
        <a:cs typeface=""/>
      </a:majorFont>
      <a:minorFont>
        <a:latin typeface="San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 ren medical animated" id="{0D1A309A-5A59-40C8-910B-D547FB39D1C4}" vid="{45BDA5E6-92F5-4A5C-9F4C-76D43D627B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roren medical">
    <a:dk1>
      <a:srgbClr val="000000"/>
    </a:dk1>
    <a:lt1>
      <a:srgbClr val="FFFFFF"/>
    </a:lt1>
    <a:dk2>
      <a:srgbClr val="094371"/>
    </a:dk2>
    <a:lt2>
      <a:srgbClr val="000000"/>
    </a:lt2>
    <a:accent1>
      <a:srgbClr val="094371"/>
    </a:accent1>
    <a:accent2>
      <a:srgbClr val="127DCB"/>
    </a:accent2>
    <a:accent3>
      <a:srgbClr val="656263"/>
    </a:accent3>
    <a:accent4>
      <a:srgbClr val="EF2E30"/>
    </a:accent4>
    <a:accent5>
      <a:srgbClr val="FFFFFF"/>
    </a:accent5>
    <a:accent6>
      <a:srgbClr val="FFFFFF"/>
    </a:accent6>
    <a:hlink>
      <a:srgbClr val="127DCB"/>
    </a:hlink>
    <a:folHlink>
      <a:srgbClr val="FFFFFF"/>
    </a:folHlink>
  </a:clrScheme>
</a:themeOverride>
</file>

<file path=ppt/theme/themeOverride2.xml><?xml version="1.0" encoding="utf-8"?>
<a:themeOverride xmlns:a="http://schemas.openxmlformats.org/drawingml/2006/main">
  <a:clrScheme name="croren medical">
    <a:dk1>
      <a:srgbClr val="000000"/>
    </a:dk1>
    <a:lt1>
      <a:srgbClr val="FFFFFF"/>
    </a:lt1>
    <a:dk2>
      <a:srgbClr val="094371"/>
    </a:dk2>
    <a:lt2>
      <a:srgbClr val="000000"/>
    </a:lt2>
    <a:accent1>
      <a:srgbClr val="094371"/>
    </a:accent1>
    <a:accent2>
      <a:srgbClr val="127DCB"/>
    </a:accent2>
    <a:accent3>
      <a:srgbClr val="656263"/>
    </a:accent3>
    <a:accent4>
      <a:srgbClr val="EF2E30"/>
    </a:accent4>
    <a:accent5>
      <a:srgbClr val="FFFFFF"/>
    </a:accent5>
    <a:accent6>
      <a:srgbClr val="FFFFFF"/>
    </a:accent6>
    <a:hlink>
      <a:srgbClr val="127DCB"/>
    </a:hlink>
    <a:folHlink>
      <a:srgbClr val="FFFF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AB314654E3C741BCF008AAF5952117" ma:contentTypeVersion="10" ma:contentTypeDescription="Create a new document." ma:contentTypeScope="" ma:versionID="b3ccf682cd4f864fa934a6d9c5835034">
  <xsd:schema xmlns:xsd="http://www.w3.org/2001/XMLSchema" xmlns:xs="http://www.w3.org/2001/XMLSchema" xmlns:p="http://schemas.microsoft.com/office/2006/metadata/properties" xmlns:ns2="daf25e35-eb4a-459d-ae70-37bb27a25917" xmlns:ns3="ed255c98-de6f-458b-849e-cde1f0d96ea2" targetNamespace="http://schemas.microsoft.com/office/2006/metadata/properties" ma:root="true" ma:fieldsID="6476c0c6a989b76e889955a91cd7b5ab" ns2:_="" ns3:_="">
    <xsd:import namespace="daf25e35-eb4a-459d-ae70-37bb27a25917"/>
    <xsd:import namespace="ed255c98-de6f-458b-849e-cde1f0d96e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f25e35-eb4a-459d-ae70-37bb27a25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6eac8ef4-4e33-412f-aafa-279fe4c71a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255c98-de6f-458b-849e-cde1f0d96ea2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4a643acd-bbd1-4fc0-90a4-b8d3663abf9a}" ma:internalName="TaxCatchAll" ma:showField="CatchAllData" ma:web="ed255c98-de6f-458b-849e-cde1f0d96e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af25e35-eb4a-459d-ae70-37bb27a25917">
      <Terms xmlns="http://schemas.microsoft.com/office/infopath/2007/PartnerControls"/>
    </lcf76f155ced4ddcb4097134ff3c332f>
    <TaxCatchAll xmlns="ed255c98-de6f-458b-849e-cde1f0d96ea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45BAE1-9517-4571-B0E8-198EEA2F31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f25e35-eb4a-459d-ae70-37bb27a25917"/>
    <ds:schemaRef ds:uri="ed255c98-de6f-458b-849e-cde1f0d96e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99E0C5-3A87-4CDE-854B-099D7D27AD9E}">
  <ds:schemaRefs>
    <ds:schemaRef ds:uri="http://schemas.microsoft.com/office/2006/metadata/properties"/>
    <ds:schemaRef ds:uri="http://schemas.microsoft.com/office/infopath/2007/PartnerControls"/>
    <ds:schemaRef ds:uri="daf25e35-eb4a-459d-ae70-37bb27a25917"/>
    <ds:schemaRef ds:uri="ed255c98-de6f-458b-849e-cde1f0d96ea2"/>
  </ds:schemaRefs>
</ds:datastoreItem>
</file>

<file path=customXml/itemProps3.xml><?xml version="1.0" encoding="utf-8"?>
<ds:datastoreItem xmlns:ds="http://schemas.openxmlformats.org/officeDocument/2006/customXml" ds:itemID="{2C6442BF-EFB1-4CCD-BF91-9420100767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 ren medical without animated</Template>
  <TotalTime>1605</TotalTime>
  <Words>381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Aptos</vt:lpstr>
      <vt:lpstr>Arial</vt:lpstr>
      <vt:lpstr>Calibri</vt:lpstr>
      <vt:lpstr>Helvetica</vt:lpstr>
      <vt:lpstr>Helvetica Light</vt:lpstr>
      <vt:lpstr>San serif</vt:lpstr>
      <vt:lpstr>San serif bold</vt:lpstr>
      <vt:lpstr>Office Theme</vt:lpstr>
      <vt:lpstr>Full UltraSense System</vt:lpstr>
      <vt:lpstr>Detailed directions for foot product on slide 1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McCormick</dc:creator>
  <cp:lastModifiedBy>Mike McCormick</cp:lastModifiedBy>
  <cp:revision>27</cp:revision>
  <cp:lastPrinted>2023-10-09T20:24:30Z</cp:lastPrinted>
  <dcterms:created xsi:type="dcterms:W3CDTF">2023-10-02T16:41:10Z</dcterms:created>
  <dcterms:modified xsi:type="dcterms:W3CDTF">2023-11-13T00:41:43Z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0x0101000EAB314654E3C741BCF008AAF5952117</vt:lpwstr>
  </property>
  <property fmtid="{D5CDD505-2E9C-101B-9397-08002B2CF9AE}" pid="3" name="MediaServiceImageTags">
    <vt:lpwstr/>
  </property>
</Properties>
</file>